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9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5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2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3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4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5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3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3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EDB6-D2EA-428B-A0A2-A7D56B5D28B4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8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580254"/>
            <a:ext cx="2427514" cy="2427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15" y="580254"/>
            <a:ext cx="2928341" cy="5875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33" y="314083"/>
            <a:ext cx="4385210" cy="6141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42" y="4245429"/>
            <a:ext cx="2946487" cy="22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3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580254"/>
            <a:ext cx="2427514" cy="24275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92" y="3007768"/>
            <a:ext cx="5034642" cy="3356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07" y="1731631"/>
            <a:ext cx="353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«АЗБУКА </a:t>
            </a:r>
          </a:p>
          <a:p>
            <a:pPr algn="ctr"/>
            <a:r>
              <a:rPr lang="ru-RU" sz="2800" dirty="0" smtClean="0"/>
              <a:t>ПРЕДПРИНИМАТЕЛЯ»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74495" y="1712703"/>
            <a:ext cx="4679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«ШКОЛА </a:t>
            </a:r>
          </a:p>
          <a:p>
            <a:pPr algn="ctr"/>
            <a:r>
              <a:rPr lang="ru-RU" sz="2800" dirty="0" smtClean="0"/>
              <a:t>ПРЕДПРИНИМАТЕЛЬСТВА»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45428" y="580254"/>
            <a:ext cx="7111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БЕСПЛАТНЫЕ ОБУЧАЮЩИЕ ТРЕНИНГИ </a:t>
            </a:r>
          </a:p>
          <a:p>
            <a:r>
              <a:rPr lang="ru-RU" sz="3200" b="1" dirty="0" smtClean="0"/>
              <a:t>ОТ ФЕДЕРАЛЬНОЙ КОРПОРАЦИИ МСП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31" y="3737883"/>
            <a:ext cx="4210299" cy="2631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8358" y="3276218"/>
            <a:ext cx="320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ОБУЧАЮЩИЕ МОДУЛИ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551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580254"/>
            <a:ext cx="2427514" cy="24275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3" y="1703181"/>
            <a:ext cx="7554686" cy="4057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24" y="3743117"/>
            <a:ext cx="3768547" cy="26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58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</Words>
  <Application>Microsoft Office PowerPoint</Application>
  <PresentationFormat>Произвольный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Cheshuina</cp:lastModifiedBy>
  <cp:revision>5</cp:revision>
  <dcterms:created xsi:type="dcterms:W3CDTF">2022-07-14T06:03:21Z</dcterms:created>
  <dcterms:modified xsi:type="dcterms:W3CDTF">2023-06-30T08:38:13Z</dcterms:modified>
</cp:coreProperties>
</file>