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11" r:id="rId1"/>
  </p:sldMasterIdLst>
  <p:notesMasterIdLst>
    <p:notesMasterId r:id="rId18"/>
  </p:notesMasterIdLst>
  <p:handoutMasterIdLst>
    <p:handoutMasterId r:id="rId19"/>
  </p:handoutMasterIdLst>
  <p:sldIdLst>
    <p:sldId id="661" r:id="rId2"/>
    <p:sldId id="690" r:id="rId3"/>
    <p:sldId id="695" r:id="rId4"/>
    <p:sldId id="696" r:id="rId5"/>
    <p:sldId id="697" r:id="rId6"/>
    <p:sldId id="702" r:id="rId7"/>
    <p:sldId id="694" r:id="rId8"/>
    <p:sldId id="691" r:id="rId9"/>
    <p:sldId id="693" r:id="rId10"/>
    <p:sldId id="692" r:id="rId11"/>
    <p:sldId id="698" r:id="rId12"/>
    <p:sldId id="699" r:id="rId13"/>
    <p:sldId id="700" r:id="rId14"/>
    <p:sldId id="701" r:id="rId15"/>
    <p:sldId id="703" r:id="rId16"/>
    <p:sldId id="704" r:id="rId17"/>
  </p:sldIdLst>
  <p:sldSz cx="12192000" cy="6858000"/>
  <p:notesSz cx="9926638" cy="6797675"/>
  <p:defaultTextStyle>
    <a:defPPr>
      <a:defRPr lang="ru-RU"/>
    </a:defPPr>
    <a:lvl1pPr marL="0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14241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828482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285606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742722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656959" algn="l" defTabSz="914241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RM" initials="A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75135"/>
    <a:srgbClr val="33CC33"/>
    <a:srgbClr val="00FF00"/>
    <a:srgbClr val="F35347"/>
    <a:srgbClr val="9966FF"/>
    <a:srgbClr val="CC66FF"/>
    <a:srgbClr val="99FFCC"/>
    <a:srgbClr val="9933FF"/>
    <a:srgbClr val="9900FF"/>
    <a:srgbClr val="99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8150" autoAdjust="0"/>
    <p:restoredTop sz="95244" autoAdjust="0"/>
  </p:normalViewPr>
  <p:slideViewPr>
    <p:cSldViewPr snapToGrid="0" showGuides="1">
      <p:cViewPr varScale="1">
        <p:scale>
          <a:sx n="115" d="100"/>
          <a:sy n="115" d="100"/>
        </p:scale>
        <p:origin x="822" y="10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commentAuthors" Target="commentAuthor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6" y="10"/>
            <a:ext cx="4302625" cy="3399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621699" y="10"/>
            <a:ext cx="4302625" cy="33993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A5994-D120-417A-80CA-7425FFB61E44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6" y="6456647"/>
            <a:ext cx="4302625" cy="339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621699" y="6456647"/>
            <a:ext cx="4302625" cy="3399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CDDAD8F-5EE1-4A85-A994-ADDBF59206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63870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4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802" y="0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81720A1-B560-42DF-83BD-81956A8BEE89}" type="datetimeFigureOut">
              <a:rPr lang="ru-RU" smtClean="0"/>
              <a:t>25.02.2026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4175" y="849313"/>
            <a:ext cx="4078288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4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802" y="6456612"/>
            <a:ext cx="4301543" cy="34106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D95B7A6-98A3-468E-B253-074384AFBCF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8442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19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241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36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48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606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722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199840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6959" algn="l" defTabSz="914241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726">
              <a:defRPr>
                <a:solidFill>
                  <a:schemeClr val="tx1"/>
                </a:solidFill>
                <a:latin typeface="Impact" pitchFamily="34" charset="0"/>
              </a:defRPr>
            </a:lvl1pPr>
            <a:lvl2pPr marL="801829" indent="-308394" defTabSz="981726">
              <a:defRPr>
                <a:solidFill>
                  <a:schemeClr val="tx1"/>
                </a:solidFill>
                <a:latin typeface="Impact" pitchFamily="34" charset="0"/>
              </a:defRPr>
            </a:lvl2pPr>
            <a:lvl3pPr marL="1233582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3pPr>
            <a:lvl4pPr marL="1727014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4pPr>
            <a:lvl5pPr marL="2220450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5pPr>
            <a:lvl6pPr marL="2713880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6pPr>
            <a:lvl7pPr marL="3207313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7pPr>
            <a:lvl8pPr marL="3700745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8pPr>
            <a:lvl9pPr marL="4194181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fld id="{22EC52C4-E885-4201-A620-AE7AFD1256AE}" type="slidenum">
              <a:rPr lang="ru-RU" smtClean="0">
                <a:latin typeface="Arial" charset="0"/>
              </a:rPr>
              <a:pPr/>
              <a:t>2</a:t>
            </a:fld>
            <a:endParaRPr lang="ru-RU">
              <a:latin typeface="Arial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06413"/>
            <a:ext cx="4486275" cy="2524125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152" y="3198719"/>
            <a:ext cx="7925761" cy="303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3181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726">
              <a:defRPr>
                <a:solidFill>
                  <a:schemeClr val="tx1"/>
                </a:solidFill>
                <a:latin typeface="Impact" pitchFamily="34" charset="0"/>
              </a:defRPr>
            </a:lvl1pPr>
            <a:lvl2pPr marL="801829" indent="-308394" defTabSz="981726">
              <a:defRPr>
                <a:solidFill>
                  <a:schemeClr val="tx1"/>
                </a:solidFill>
                <a:latin typeface="Impact" pitchFamily="34" charset="0"/>
              </a:defRPr>
            </a:lvl2pPr>
            <a:lvl3pPr marL="1233582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3pPr>
            <a:lvl4pPr marL="1727014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4pPr>
            <a:lvl5pPr marL="2220450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5pPr>
            <a:lvl6pPr marL="2713880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6pPr>
            <a:lvl7pPr marL="3207313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7pPr>
            <a:lvl8pPr marL="3700745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8pPr>
            <a:lvl9pPr marL="4194181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fld id="{22EC52C4-E885-4201-A620-AE7AFD1256AE}" type="slidenum">
              <a:rPr lang="ru-RU" smtClean="0">
                <a:latin typeface="Arial" charset="0"/>
              </a:rPr>
              <a:pPr/>
              <a:t>11</a:t>
            </a:fld>
            <a:endParaRPr lang="ru-RU">
              <a:latin typeface="Arial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06413"/>
            <a:ext cx="4486275" cy="2524125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152" y="3198719"/>
            <a:ext cx="7925761" cy="303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3181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726">
              <a:defRPr>
                <a:solidFill>
                  <a:schemeClr val="tx1"/>
                </a:solidFill>
                <a:latin typeface="Impact" pitchFamily="34" charset="0"/>
              </a:defRPr>
            </a:lvl1pPr>
            <a:lvl2pPr marL="801829" indent="-308394" defTabSz="981726">
              <a:defRPr>
                <a:solidFill>
                  <a:schemeClr val="tx1"/>
                </a:solidFill>
                <a:latin typeface="Impact" pitchFamily="34" charset="0"/>
              </a:defRPr>
            </a:lvl2pPr>
            <a:lvl3pPr marL="1233582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3pPr>
            <a:lvl4pPr marL="1727014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4pPr>
            <a:lvl5pPr marL="2220450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5pPr>
            <a:lvl6pPr marL="2713880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6pPr>
            <a:lvl7pPr marL="3207313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7pPr>
            <a:lvl8pPr marL="3700745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8pPr>
            <a:lvl9pPr marL="4194181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fld id="{22EC52C4-E885-4201-A620-AE7AFD1256AE}" type="slidenum">
              <a:rPr lang="ru-RU" smtClean="0">
                <a:latin typeface="Arial" charset="0"/>
              </a:rPr>
              <a:pPr/>
              <a:t>12</a:t>
            </a:fld>
            <a:endParaRPr lang="ru-RU">
              <a:latin typeface="Arial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06413"/>
            <a:ext cx="4486275" cy="2524125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152" y="3198719"/>
            <a:ext cx="7925761" cy="303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3181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726">
              <a:defRPr>
                <a:solidFill>
                  <a:schemeClr val="tx1"/>
                </a:solidFill>
                <a:latin typeface="Impact" pitchFamily="34" charset="0"/>
              </a:defRPr>
            </a:lvl1pPr>
            <a:lvl2pPr marL="801829" indent="-308394" defTabSz="981726">
              <a:defRPr>
                <a:solidFill>
                  <a:schemeClr val="tx1"/>
                </a:solidFill>
                <a:latin typeface="Impact" pitchFamily="34" charset="0"/>
              </a:defRPr>
            </a:lvl2pPr>
            <a:lvl3pPr marL="1233582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3pPr>
            <a:lvl4pPr marL="1727014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4pPr>
            <a:lvl5pPr marL="2220450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5pPr>
            <a:lvl6pPr marL="2713880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6pPr>
            <a:lvl7pPr marL="3207313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7pPr>
            <a:lvl8pPr marL="3700745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8pPr>
            <a:lvl9pPr marL="4194181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fld id="{22EC52C4-E885-4201-A620-AE7AFD1256AE}" type="slidenum">
              <a:rPr lang="ru-RU" smtClean="0">
                <a:latin typeface="Arial" charset="0"/>
              </a:rPr>
              <a:pPr/>
              <a:t>13</a:t>
            </a:fld>
            <a:endParaRPr lang="ru-RU">
              <a:latin typeface="Arial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06413"/>
            <a:ext cx="4486275" cy="2524125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152" y="3198719"/>
            <a:ext cx="7925761" cy="303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318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726">
              <a:defRPr>
                <a:solidFill>
                  <a:schemeClr val="tx1"/>
                </a:solidFill>
                <a:latin typeface="Impact" pitchFamily="34" charset="0"/>
              </a:defRPr>
            </a:lvl1pPr>
            <a:lvl2pPr marL="801829" indent="-308394" defTabSz="981726">
              <a:defRPr>
                <a:solidFill>
                  <a:schemeClr val="tx1"/>
                </a:solidFill>
                <a:latin typeface="Impact" pitchFamily="34" charset="0"/>
              </a:defRPr>
            </a:lvl2pPr>
            <a:lvl3pPr marL="1233582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3pPr>
            <a:lvl4pPr marL="1727014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4pPr>
            <a:lvl5pPr marL="2220450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5pPr>
            <a:lvl6pPr marL="2713880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6pPr>
            <a:lvl7pPr marL="3207313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7pPr>
            <a:lvl8pPr marL="3700745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8pPr>
            <a:lvl9pPr marL="4194181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fld id="{22EC52C4-E885-4201-A620-AE7AFD1256AE}" type="slidenum">
              <a:rPr lang="ru-RU" smtClean="0">
                <a:latin typeface="Arial" charset="0"/>
              </a:rPr>
              <a:pPr/>
              <a:t>14</a:t>
            </a:fld>
            <a:endParaRPr lang="ru-RU">
              <a:latin typeface="Arial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06413"/>
            <a:ext cx="4486275" cy="2524125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152" y="3198719"/>
            <a:ext cx="7925761" cy="303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3181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726">
              <a:defRPr>
                <a:solidFill>
                  <a:schemeClr val="tx1"/>
                </a:solidFill>
                <a:latin typeface="Impact" pitchFamily="34" charset="0"/>
              </a:defRPr>
            </a:lvl1pPr>
            <a:lvl2pPr marL="801829" indent="-308394" defTabSz="981726">
              <a:defRPr>
                <a:solidFill>
                  <a:schemeClr val="tx1"/>
                </a:solidFill>
                <a:latin typeface="Impact" pitchFamily="34" charset="0"/>
              </a:defRPr>
            </a:lvl2pPr>
            <a:lvl3pPr marL="1233582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3pPr>
            <a:lvl4pPr marL="1727014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4pPr>
            <a:lvl5pPr marL="2220450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5pPr>
            <a:lvl6pPr marL="2713880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6pPr>
            <a:lvl7pPr marL="3207313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7pPr>
            <a:lvl8pPr marL="3700745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8pPr>
            <a:lvl9pPr marL="4194181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fld id="{22EC52C4-E885-4201-A620-AE7AFD1256AE}" type="slidenum">
              <a:rPr lang="ru-RU" smtClean="0">
                <a:latin typeface="Arial" charset="0"/>
              </a:rPr>
              <a:pPr/>
              <a:t>15</a:t>
            </a:fld>
            <a:endParaRPr lang="ru-RU">
              <a:latin typeface="Arial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06413"/>
            <a:ext cx="4486275" cy="2524125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152" y="3198719"/>
            <a:ext cx="7925761" cy="303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9115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705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471738" y="557213"/>
            <a:ext cx="4927600" cy="2771775"/>
          </a:xfrm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0706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  <p:sp>
        <p:nvSpPr>
          <p:cNvPr id="200707" name="Номер слайда 3"/>
          <p:cNvSpPr txBox="1">
            <a:spLocks noGrp="1"/>
          </p:cNvSpPr>
          <p:nvPr/>
        </p:nvSpPr>
        <p:spPr bwMode="auto">
          <a:xfrm>
            <a:off x="5588284" y="7027681"/>
            <a:ext cx="4280956" cy="3706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427" tIns="46212" rIns="92427" bIns="46212" anchor="b"/>
          <a:lstStyle/>
          <a:p>
            <a:pPr algn="r"/>
            <a:fld id="{3E5DBBCE-5FF1-4E9D-87B6-D9D081C115C4}" type="slidenum">
              <a:rPr lang="ru-RU" sz="1200">
                <a:solidFill>
                  <a:srgbClr val="000000"/>
                </a:solidFill>
              </a:rPr>
              <a:pPr algn="r"/>
              <a:t>16</a:t>
            </a:fld>
            <a:endParaRPr lang="ru-RU" sz="1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69570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726">
              <a:defRPr>
                <a:solidFill>
                  <a:schemeClr val="tx1"/>
                </a:solidFill>
                <a:latin typeface="Impact" pitchFamily="34" charset="0"/>
              </a:defRPr>
            </a:lvl1pPr>
            <a:lvl2pPr marL="801829" indent="-308394" defTabSz="981726">
              <a:defRPr>
                <a:solidFill>
                  <a:schemeClr val="tx1"/>
                </a:solidFill>
                <a:latin typeface="Impact" pitchFamily="34" charset="0"/>
              </a:defRPr>
            </a:lvl2pPr>
            <a:lvl3pPr marL="1233582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3pPr>
            <a:lvl4pPr marL="1727014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4pPr>
            <a:lvl5pPr marL="2220450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5pPr>
            <a:lvl6pPr marL="2713880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6pPr>
            <a:lvl7pPr marL="3207313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7pPr>
            <a:lvl8pPr marL="3700745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8pPr>
            <a:lvl9pPr marL="4194181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fld id="{22EC52C4-E885-4201-A620-AE7AFD1256AE}" type="slidenum">
              <a:rPr lang="ru-RU" smtClean="0">
                <a:latin typeface="Arial" charset="0"/>
              </a:rPr>
              <a:pPr/>
              <a:t>3</a:t>
            </a:fld>
            <a:endParaRPr lang="ru-RU">
              <a:latin typeface="Arial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06413"/>
            <a:ext cx="4486275" cy="2524125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152" y="3198719"/>
            <a:ext cx="7925761" cy="303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3181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726">
              <a:defRPr>
                <a:solidFill>
                  <a:schemeClr val="tx1"/>
                </a:solidFill>
                <a:latin typeface="Impact" pitchFamily="34" charset="0"/>
              </a:defRPr>
            </a:lvl1pPr>
            <a:lvl2pPr marL="801829" indent="-308394" defTabSz="981726">
              <a:defRPr>
                <a:solidFill>
                  <a:schemeClr val="tx1"/>
                </a:solidFill>
                <a:latin typeface="Impact" pitchFamily="34" charset="0"/>
              </a:defRPr>
            </a:lvl2pPr>
            <a:lvl3pPr marL="1233582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3pPr>
            <a:lvl4pPr marL="1727014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4pPr>
            <a:lvl5pPr marL="2220450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5pPr>
            <a:lvl6pPr marL="2713880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6pPr>
            <a:lvl7pPr marL="3207313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7pPr>
            <a:lvl8pPr marL="3700745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8pPr>
            <a:lvl9pPr marL="4194181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fld id="{22EC52C4-E885-4201-A620-AE7AFD1256AE}" type="slidenum">
              <a:rPr lang="ru-RU" smtClean="0">
                <a:latin typeface="Arial" charset="0"/>
              </a:rPr>
              <a:pPr/>
              <a:t>4</a:t>
            </a:fld>
            <a:endParaRPr lang="ru-RU">
              <a:latin typeface="Arial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06413"/>
            <a:ext cx="4486275" cy="2524125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152" y="3198719"/>
            <a:ext cx="7925761" cy="303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3181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726">
              <a:defRPr>
                <a:solidFill>
                  <a:schemeClr val="tx1"/>
                </a:solidFill>
                <a:latin typeface="Impact" pitchFamily="34" charset="0"/>
              </a:defRPr>
            </a:lvl1pPr>
            <a:lvl2pPr marL="801829" indent="-308394" defTabSz="981726">
              <a:defRPr>
                <a:solidFill>
                  <a:schemeClr val="tx1"/>
                </a:solidFill>
                <a:latin typeface="Impact" pitchFamily="34" charset="0"/>
              </a:defRPr>
            </a:lvl2pPr>
            <a:lvl3pPr marL="1233582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3pPr>
            <a:lvl4pPr marL="1727014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4pPr>
            <a:lvl5pPr marL="2220450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5pPr>
            <a:lvl6pPr marL="2713880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6pPr>
            <a:lvl7pPr marL="3207313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7pPr>
            <a:lvl8pPr marL="3700745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8pPr>
            <a:lvl9pPr marL="4194181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fld id="{22EC52C4-E885-4201-A620-AE7AFD1256AE}" type="slidenum">
              <a:rPr lang="ru-RU" smtClean="0">
                <a:latin typeface="Arial" charset="0"/>
              </a:rPr>
              <a:pPr/>
              <a:t>5</a:t>
            </a:fld>
            <a:endParaRPr lang="ru-RU">
              <a:latin typeface="Arial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06413"/>
            <a:ext cx="4486275" cy="2524125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152" y="3198719"/>
            <a:ext cx="7925761" cy="303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3181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726">
              <a:defRPr>
                <a:solidFill>
                  <a:schemeClr val="tx1"/>
                </a:solidFill>
                <a:latin typeface="Impact" pitchFamily="34" charset="0"/>
              </a:defRPr>
            </a:lvl1pPr>
            <a:lvl2pPr marL="801829" indent="-308394" defTabSz="981726">
              <a:defRPr>
                <a:solidFill>
                  <a:schemeClr val="tx1"/>
                </a:solidFill>
                <a:latin typeface="Impact" pitchFamily="34" charset="0"/>
              </a:defRPr>
            </a:lvl2pPr>
            <a:lvl3pPr marL="1233582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3pPr>
            <a:lvl4pPr marL="1727014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4pPr>
            <a:lvl5pPr marL="2220450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5pPr>
            <a:lvl6pPr marL="2713880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6pPr>
            <a:lvl7pPr marL="3207313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7pPr>
            <a:lvl8pPr marL="3700745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8pPr>
            <a:lvl9pPr marL="4194181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fld id="{22EC52C4-E885-4201-A620-AE7AFD1256AE}" type="slidenum">
              <a:rPr lang="ru-RU" smtClean="0">
                <a:latin typeface="Arial" charset="0"/>
              </a:rPr>
              <a:pPr/>
              <a:t>6</a:t>
            </a:fld>
            <a:endParaRPr lang="ru-RU">
              <a:latin typeface="Arial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06413"/>
            <a:ext cx="4486275" cy="2524125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152" y="3198719"/>
            <a:ext cx="7925761" cy="303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3181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726">
              <a:defRPr>
                <a:solidFill>
                  <a:schemeClr val="tx1"/>
                </a:solidFill>
                <a:latin typeface="Impact" pitchFamily="34" charset="0"/>
              </a:defRPr>
            </a:lvl1pPr>
            <a:lvl2pPr marL="801829" indent="-308394" defTabSz="981726">
              <a:defRPr>
                <a:solidFill>
                  <a:schemeClr val="tx1"/>
                </a:solidFill>
                <a:latin typeface="Impact" pitchFamily="34" charset="0"/>
              </a:defRPr>
            </a:lvl2pPr>
            <a:lvl3pPr marL="1233582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3pPr>
            <a:lvl4pPr marL="1727014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4pPr>
            <a:lvl5pPr marL="2220450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5pPr>
            <a:lvl6pPr marL="2713880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6pPr>
            <a:lvl7pPr marL="3207313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7pPr>
            <a:lvl8pPr marL="3700745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8pPr>
            <a:lvl9pPr marL="4194181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fld id="{22EC52C4-E885-4201-A620-AE7AFD1256AE}" type="slidenum">
              <a:rPr lang="ru-RU" smtClean="0">
                <a:latin typeface="Arial" charset="0"/>
              </a:rPr>
              <a:pPr/>
              <a:t>7</a:t>
            </a:fld>
            <a:endParaRPr lang="ru-RU">
              <a:latin typeface="Arial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06413"/>
            <a:ext cx="4486275" cy="2524125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152" y="3198719"/>
            <a:ext cx="7925761" cy="303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3181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726">
              <a:defRPr>
                <a:solidFill>
                  <a:schemeClr val="tx1"/>
                </a:solidFill>
                <a:latin typeface="Impact" pitchFamily="34" charset="0"/>
              </a:defRPr>
            </a:lvl1pPr>
            <a:lvl2pPr marL="801829" indent="-308394" defTabSz="981726">
              <a:defRPr>
                <a:solidFill>
                  <a:schemeClr val="tx1"/>
                </a:solidFill>
                <a:latin typeface="Impact" pitchFamily="34" charset="0"/>
              </a:defRPr>
            </a:lvl2pPr>
            <a:lvl3pPr marL="1233582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3pPr>
            <a:lvl4pPr marL="1727014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4pPr>
            <a:lvl5pPr marL="2220450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5pPr>
            <a:lvl6pPr marL="2713880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6pPr>
            <a:lvl7pPr marL="3207313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7pPr>
            <a:lvl8pPr marL="3700745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8pPr>
            <a:lvl9pPr marL="4194181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fld id="{22EC52C4-E885-4201-A620-AE7AFD1256AE}" type="slidenum">
              <a:rPr lang="ru-RU" smtClean="0">
                <a:latin typeface="Arial" charset="0"/>
              </a:rPr>
              <a:pPr/>
              <a:t>8</a:t>
            </a:fld>
            <a:endParaRPr lang="ru-RU">
              <a:latin typeface="Arial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06413"/>
            <a:ext cx="4486275" cy="2524125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152" y="3198719"/>
            <a:ext cx="7925761" cy="303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318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726">
              <a:defRPr>
                <a:solidFill>
                  <a:schemeClr val="tx1"/>
                </a:solidFill>
                <a:latin typeface="Impact" pitchFamily="34" charset="0"/>
              </a:defRPr>
            </a:lvl1pPr>
            <a:lvl2pPr marL="801829" indent="-308394" defTabSz="981726">
              <a:defRPr>
                <a:solidFill>
                  <a:schemeClr val="tx1"/>
                </a:solidFill>
                <a:latin typeface="Impact" pitchFamily="34" charset="0"/>
              </a:defRPr>
            </a:lvl2pPr>
            <a:lvl3pPr marL="1233582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3pPr>
            <a:lvl4pPr marL="1727014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4pPr>
            <a:lvl5pPr marL="2220450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5pPr>
            <a:lvl6pPr marL="2713880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6pPr>
            <a:lvl7pPr marL="3207313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7pPr>
            <a:lvl8pPr marL="3700745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8pPr>
            <a:lvl9pPr marL="4194181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fld id="{22EC52C4-E885-4201-A620-AE7AFD1256AE}" type="slidenum">
              <a:rPr lang="ru-RU" smtClean="0">
                <a:latin typeface="Arial" charset="0"/>
              </a:rPr>
              <a:pPr/>
              <a:t>9</a:t>
            </a:fld>
            <a:endParaRPr lang="ru-RU">
              <a:latin typeface="Arial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06413"/>
            <a:ext cx="4486275" cy="2524125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152" y="3198719"/>
            <a:ext cx="7925761" cy="303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318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81726">
              <a:defRPr>
                <a:solidFill>
                  <a:schemeClr val="tx1"/>
                </a:solidFill>
                <a:latin typeface="Impact" pitchFamily="34" charset="0"/>
              </a:defRPr>
            </a:lvl1pPr>
            <a:lvl2pPr marL="801829" indent="-308394" defTabSz="981726">
              <a:defRPr>
                <a:solidFill>
                  <a:schemeClr val="tx1"/>
                </a:solidFill>
                <a:latin typeface="Impact" pitchFamily="34" charset="0"/>
              </a:defRPr>
            </a:lvl2pPr>
            <a:lvl3pPr marL="1233582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3pPr>
            <a:lvl4pPr marL="1727014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4pPr>
            <a:lvl5pPr marL="2220450" indent="-246716" defTabSz="981726">
              <a:defRPr>
                <a:solidFill>
                  <a:schemeClr val="tx1"/>
                </a:solidFill>
                <a:latin typeface="Impact" pitchFamily="34" charset="0"/>
              </a:defRPr>
            </a:lvl5pPr>
            <a:lvl6pPr marL="2713880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6pPr>
            <a:lvl7pPr marL="3207313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7pPr>
            <a:lvl8pPr marL="3700745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8pPr>
            <a:lvl9pPr marL="4194181" indent="-246716" defTabSz="981726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Impact" pitchFamily="34" charset="0"/>
              </a:defRPr>
            </a:lvl9pPr>
          </a:lstStyle>
          <a:p>
            <a:fld id="{22EC52C4-E885-4201-A620-AE7AFD1256AE}" type="slidenum">
              <a:rPr lang="ru-RU" smtClean="0">
                <a:latin typeface="Arial" charset="0"/>
              </a:rPr>
              <a:pPr/>
              <a:t>10</a:t>
            </a:fld>
            <a:endParaRPr lang="ru-RU">
              <a:latin typeface="Arial" charset="0"/>
            </a:endParaRPr>
          </a:p>
        </p:txBody>
      </p:sp>
      <p:sp>
        <p:nvSpPr>
          <p:cNvPr id="40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2714625" y="506413"/>
            <a:ext cx="4486275" cy="2524125"/>
          </a:xfrm>
          <a:ln/>
        </p:spPr>
      </p:sp>
      <p:sp>
        <p:nvSpPr>
          <p:cNvPr id="41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90152" y="3198719"/>
            <a:ext cx="7925761" cy="30328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6318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1A252C5-A256-4369-A9CE-8C35CDFD66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F2BC90A8-B1A9-4EC2-90A1-BC0CD35F94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1655763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19" indent="0" algn="ctr">
              <a:buNone/>
              <a:defRPr sz="2000"/>
            </a:lvl2pPr>
            <a:lvl3pPr marL="914241" indent="0" algn="ctr">
              <a:buNone/>
              <a:defRPr sz="1900"/>
            </a:lvl3pPr>
            <a:lvl4pPr marL="1371362" indent="0" algn="ctr">
              <a:buNone/>
              <a:defRPr sz="1600"/>
            </a:lvl4pPr>
            <a:lvl5pPr marL="1828482" indent="0" algn="ctr">
              <a:buNone/>
              <a:defRPr sz="1600"/>
            </a:lvl5pPr>
            <a:lvl6pPr marL="2285606" indent="0" algn="ctr">
              <a:buNone/>
              <a:defRPr sz="1600"/>
            </a:lvl6pPr>
            <a:lvl7pPr marL="2742722" indent="0" algn="ctr">
              <a:buNone/>
              <a:defRPr sz="1600"/>
            </a:lvl7pPr>
            <a:lvl8pPr marL="3199840" indent="0" algn="ctr">
              <a:buNone/>
              <a:defRPr sz="1600"/>
            </a:lvl8pPr>
            <a:lvl9pPr marL="3656959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DECF34F-AF84-48EF-BC95-0B83350A0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117386-5C84-4383-8E2A-25A702E39BD7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22F98F7C-592B-4542-91BA-27C07184F7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F7FE3AE-53FB-4AA9-9F0C-69F4C84285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82B-8DC2-4039-934A-2E057D40B5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78979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0E12D8B-B977-45B1-A17A-C12FB05BB0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1AF14E1-750B-4D99-BD8A-1FFD6812278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26AF116-DDDA-4447-ACDB-F617E42AB5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FCAC79-D17C-4644-A46B-F5DD881AEFD9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752C070-4096-469C-95BA-7E79FCBD5E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2351C5E-F9FC-4561-AF5C-4FDACC9A66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82B-8DC2-4039-934A-2E057D40B5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706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7702455E-452A-45ED-AC75-AB3DBF422A7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2" y="365134"/>
            <a:ext cx="2628900" cy="5811839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DBCCB2E5-B9AB-48BC-A439-AEBE78F760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3" y="365134"/>
            <a:ext cx="7734300" cy="5811839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7A60CE3-13AB-4A0D-96CD-D802291AE2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996FBF-9275-4A7B-B7D9-CC916656EBED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8F87F04-8615-49D1-9DF3-62E2798962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BAF06FA-8905-498F-B63F-BF1AE44779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82B-8DC2-4039-934A-2E057D40B5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0477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E7926DC3-C9DC-74FE-311E-EC8B4A757240}"/>
              </a:ext>
            </a:extLst>
          </p:cNvPr>
          <p:cNvSpPr/>
          <p:nvPr userDrawn="1"/>
        </p:nvSpPr>
        <p:spPr>
          <a:xfrm>
            <a:off x="0" y="1"/>
            <a:ext cx="12192000" cy="1391603"/>
          </a:xfrm>
          <a:prstGeom prst="rect">
            <a:avLst/>
          </a:prstGeom>
          <a:solidFill>
            <a:srgbClr val="B9D9EB"/>
          </a:solidFill>
          <a:ln w="25400" cap="flat" cmpd="sng" algn="ctr">
            <a:noFill/>
            <a:prstDash val="solid"/>
          </a:ln>
          <a:effectLst/>
        </p:spPr>
        <p:txBody>
          <a:bodyPr lIns="91426" tIns="45718" rIns="91426" bIns="45718" rtlCol="0" anchor="ctr"/>
          <a:lstStyle/>
          <a:p>
            <a:pPr algn="ctr" defTabSz="457119">
              <a:defRPr/>
            </a:pPr>
            <a:endParaRPr lang="ru-RU" sz="2100" kern="0">
              <a:solidFill>
                <a:srgbClr val="FFFFFF"/>
              </a:solidFill>
              <a:latin typeface="Helvetica"/>
              <a:cs typeface="Helvetica"/>
            </a:endParaRPr>
          </a:p>
        </p:txBody>
      </p:sp>
      <p:pic>
        <p:nvPicPr>
          <p:cNvPr id="3" name="Изображение" descr="Изображение">
            <a:extLst>
              <a:ext uri="{FF2B5EF4-FFF2-40B4-BE49-F238E27FC236}">
                <a16:creationId xmlns:a16="http://schemas.microsoft.com/office/drawing/2014/main" id="{51C004D5-824F-6824-DE47-13007D43F1B6}"/>
              </a:ext>
            </a:extLst>
          </p:cNvPr>
          <p:cNvPicPr>
            <a:picLocks/>
          </p:cNvPicPr>
          <p:nvPr userDrawn="1"/>
        </p:nvPicPr>
        <p:blipFill rotWithShape="1">
          <a:blip r:embed="rId2" cstate="hqprint">
            <a:alphaModFix amt="5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300327" y="315"/>
            <a:ext cx="1891676" cy="1390991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72892E53-A993-5354-C7A0-D49C431C188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00000" contras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70306"/>
          <a:stretch/>
        </p:blipFill>
        <p:spPr>
          <a:xfrm>
            <a:off x="10945073" y="282981"/>
            <a:ext cx="659555" cy="825663"/>
          </a:xfrm>
          <a:prstGeom prst="rect">
            <a:avLst/>
          </a:prstGeom>
        </p:spPr>
      </p:pic>
      <p:sp>
        <p:nvSpPr>
          <p:cNvPr id="4" name="Номер слайда 37">
            <a:extLst>
              <a:ext uri="{FF2B5EF4-FFF2-40B4-BE49-F238E27FC236}">
                <a16:creationId xmlns:a16="http://schemas.microsoft.com/office/drawing/2014/main" id="{5C7B3B10-F41B-2A4D-9065-E0911FE911E0}"/>
              </a:ext>
            </a:extLst>
          </p:cNvPr>
          <p:cNvSpPr txBox="1">
            <a:spLocks/>
          </p:cNvSpPr>
          <p:nvPr userDrawn="1"/>
        </p:nvSpPr>
        <p:spPr>
          <a:xfrm>
            <a:off x="9636943" y="6489024"/>
            <a:ext cx="2311972" cy="14362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B6F15528-21DE-4FAA-801E-634DDDAF4B2B}" type="slidenum">
              <a:rPr lang="ru-RU" sz="900" smtClean="0">
                <a:solidFill>
                  <a:prstClr val="white">
                    <a:lumMod val="50000"/>
                  </a:prstClr>
                </a:solidFill>
                <a:latin typeface="Gramatika Light" panose="00000400000000000000" pitchFamily="50" charset="0"/>
              </a:rPr>
              <a:pPr/>
              <a:t>‹#›</a:t>
            </a:fld>
            <a:endParaRPr lang="ru-RU" sz="900" dirty="0">
              <a:solidFill>
                <a:prstClr val="white">
                  <a:lumMod val="50000"/>
                </a:prstClr>
              </a:solidFill>
              <a:latin typeface="Gramatika Light" panose="00000400000000000000" pitchFamily="50" charset="0"/>
            </a:endParaRP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16F73F93-A202-9445-993F-3C1F61EBBB8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87383" y="451803"/>
            <a:ext cx="7910583" cy="93980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3300" baseline="0">
                <a:solidFill>
                  <a:srgbClr val="333333"/>
                </a:solidFill>
                <a:latin typeface="Gramatika Bold" pitchFamily="2" charset="0"/>
              </a:defRPr>
            </a:lvl1pPr>
          </a:lstStyle>
          <a:p>
            <a:pPr lvl="0"/>
            <a:r>
              <a:rPr lang="ru-RU" dirty="0"/>
              <a:t>ЗАГОЛОВОК СЛАЙДА </a:t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33186234"/>
      </p:ext>
    </p:extLst>
  </p:cSld>
  <p:clrMapOvr>
    <a:masterClrMapping/>
  </p:clrMapOvr>
  <p:transition spd="med"/>
  <p:extLst>
    <p:ext uri="{DCECCB84-F9BA-43D5-87BE-67443E8EF086}">
      <p15:sldGuideLst xmlns:p15="http://schemas.microsoft.com/office/powerpoint/2012/main">
        <p15:guide id="1" orient="horz" pos="646">
          <p15:clr>
            <a:srgbClr val="FBAE40"/>
          </p15:clr>
        </p15:guide>
        <p15:guide id="3" pos="740">
          <p15:clr>
            <a:srgbClr val="FBAE40"/>
          </p15:clr>
        </p15:guide>
        <p15:guide id="4" pos="14620">
          <p15:clr>
            <a:srgbClr val="FBAE40"/>
          </p15:clr>
        </p15:guide>
        <p15:guide id="5" orient="horz" pos="7881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Заголовок, текст и 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6197600" y="1600213"/>
            <a:ext cx="5384800" cy="21859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6197600" y="3938603"/>
            <a:ext cx="5384800" cy="2187575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67218-0150-45DF-B778-CED45DC278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913301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7EE5E72-DDF9-4E33-81AC-992C2A7212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3151E1A-FAF1-41B5-98B5-8216C4AD68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05C0D22-A3DE-4BA0-A430-987BBD5890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63CDCC-125B-42C8-A0D2-B6DA737C82C3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99191DC-170E-49AA-BB6C-0FBEE6D958A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E8D87F8-817F-43C1-A060-6C5D3CC49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82B-8DC2-4039-934A-2E057D40B5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61564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A5AC75F-9568-4482-8650-7EDFCA0F72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1" y="170974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17B3AA72-7006-4087-A7CD-F6BBC08157A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1" y="4589465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1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4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3pPr>
            <a:lvl4pPr marL="13713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8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60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72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8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95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CB1637-BB63-4451-8BBF-E4477D867F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EE59C6-9C1F-4036-9B9B-22BAF1B122EC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60A865C-6E43-4AD2-9A3C-4E35EBB130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D3E780-09DB-418A-A5A7-383F4585D0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82B-8DC2-4039-934A-2E057D40B5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91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0B2EC06-8BBC-4B8E-B4C0-B24D90BA02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AE07A65-DC1E-4C3F-A8D9-08BF0D94955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9A810E2-EE3E-4D2A-9085-D498B1B64FD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7458D7-7162-4E1A-8248-92056FD05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837F6-0BAA-4DD8-8486-ED18191674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53CE9B2-88D3-4492-8B7A-B304EB665B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CAE40B1-BA97-485C-9D00-4D5C74936E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82B-8DC2-4039-934A-2E057D40B5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194058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2BCDC70-2806-4E1F-A35D-1A0639F4FA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D39B0BFB-0C30-4870-9B3E-94F07AF74F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41" indent="0">
              <a:buNone/>
              <a:defRPr sz="1900" b="1"/>
            </a:lvl3pPr>
            <a:lvl4pPr marL="1371362" indent="0">
              <a:buNone/>
              <a:defRPr sz="1600" b="1"/>
            </a:lvl4pPr>
            <a:lvl5pPr marL="1828482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2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5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CECF425A-C29B-42CD-88DA-D331EE61607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C409090-F18D-420D-913D-8CD0F9256CE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3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19" indent="0">
              <a:buNone/>
              <a:defRPr sz="2000" b="1"/>
            </a:lvl2pPr>
            <a:lvl3pPr marL="914241" indent="0">
              <a:buNone/>
              <a:defRPr sz="1900" b="1"/>
            </a:lvl3pPr>
            <a:lvl4pPr marL="1371362" indent="0">
              <a:buNone/>
              <a:defRPr sz="1600" b="1"/>
            </a:lvl4pPr>
            <a:lvl5pPr marL="1828482" indent="0">
              <a:buNone/>
              <a:defRPr sz="1600" b="1"/>
            </a:lvl5pPr>
            <a:lvl6pPr marL="2285606" indent="0">
              <a:buNone/>
              <a:defRPr sz="1600" b="1"/>
            </a:lvl6pPr>
            <a:lvl7pPr marL="2742722" indent="0">
              <a:buNone/>
              <a:defRPr sz="1600" b="1"/>
            </a:lvl7pPr>
            <a:lvl8pPr marL="3199840" indent="0">
              <a:buNone/>
              <a:defRPr sz="1600" b="1"/>
            </a:lvl8pPr>
            <a:lvl9pPr marL="3656959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6AAF3EFD-33B6-4E60-BF5A-1F3616E7386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3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EA88E00A-3C51-45A8-B55F-FB925BAA78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BA8DF3-C9B8-4847-BDC5-95A5E22F6E1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B56DB4F-F00B-48C1-9577-0F8283EBC8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79450A3-00CA-4A7C-8CFD-EF5DFAB2B2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82B-8DC2-4039-934A-2E057D40B5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10468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4B1D820-88FC-4A3F-9C2D-AA572AB689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29637EA-C9CB-49FE-A863-A00E640C0C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F26934-F285-49FF-B165-DDAEF2B838A8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F1159C14-FAF1-4190-B0AF-F8F0DD2505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EC3BFFEB-19BD-4330-963F-C559D7114D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82B-8DC2-4039-934A-2E057D40B5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66095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E3BD7177-9704-4666-BC5E-E5DAADAE42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5FCFFE-C6C8-42C9-A525-6A124C9C8CA0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BB7011B-B157-40AA-8C76-2326C9395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1BEAFDB-B0BB-4565-B132-04A427306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82B-8DC2-4039-934A-2E057D40B5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8919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30FB5DA-6503-498E-8D9E-B6543A38EB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D23C48A-6083-46B7-9549-9E38B2A678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34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7BDA844-6961-4478-A3C0-298C8E88DB1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19" indent="0">
              <a:buNone/>
              <a:defRPr sz="1500"/>
            </a:lvl2pPr>
            <a:lvl3pPr marL="914241" indent="0">
              <a:buNone/>
              <a:defRPr sz="1200"/>
            </a:lvl3pPr>
            <a:lvl4pPr marL="1371362" indent="0">
              <a:buNone/>
              <a:defRPr sz="1100"/>
            </a:lvl4pPr>
            <a:lvl5pPr marL="1828482" indent="0">
              <a:buNone/>
              <a:defRPr sz="1100"/>
            </a:lvl5pPr>
            <a:lvl6pPr marL="2285606" indent="0">
              <a:buNone/>
              <a:defRPr sz="1100"/>
            </a:lvl6pPr>
            <a:lvl7pPr marL="2742722" indent="0">
              <a:buNone/>
              <a:defRPr sz="1100"/>
            </a:lvl7pPr>
            <a:lvl8pPr marL="3199840" indent="0">
              <a:buNone/>
              <a:defRPr sz="1100"/>
            </a:lvl8pPr>
            <a:lvl9pPr marL="365695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1BE3C9A6-D9D8-4101-B933-B14376E384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95CC0-43D1-4653-B138-87A3C1D0A2D6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099080D-2C7E-4123-8EBE-7FA3935A51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915C31F-C13C-457C-BCC3-A73DE57D88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82B-8DC2-4039-934A-2E057D40B5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370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299C629-982A-4CC7-AA2D-3649A3A517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83210A24-F4B9-4467-A305-BE4FD61FD80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34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119" indent="0">
              <a:buNone/>
              <a:defRPr sz="2800"/>
            </a:lvl2pPr>
            <a:lvl3pPr marL="914241" indent="0">
              <a:buNone/>
              <a:defRPr sz="2400"/>
            </a:lvl3pPr>
            <a:lvl4pPr marL="1371362" indent="0">
              <a:buNone/>
              <a:defRPr sz="2000"/>
            </a:lvl4pPr>
            <a:lvl5pPr marL="1828482" indent="0">
              <a:buNone/>
              <a:defRPr sz="2000"/>
            </a:lvl5pPr>
            <a:lvl6pPr marL="2285606" indent="0">
              <a:buNone/>
              <a:defRPr sz="2000"/>
            </a:lvl6pPr>
            <a:lvl7pPr marL="2742722" indent="0">
              <a:buNone/>
              <a:defRPr sz="2000"/>
            </a:lvl7pPr>
            <a:lvl8pPr marL="3199840" indent="0">
              <a:buNone/>
              <a:defRPr sz="2000"/>
            </a:lvl8pPr>
            <a:lvl9pPr marL="3656959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5CB7BFB2-D472-42AA-B63E-5D3F57CBD27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3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19" indent="0">
              <a:buNone/>
              <a:defRPr sz="1500"/>
            </a:lvl2pPr>
            <a:lvl3pPr marL="914241" indent="0">
              <a:buNone/>
              <a:defRPr sz="1200"/>
            </a:lvl3pPr>
            <a:lvl4pPr marL="1371362" indent="0">
              <a:buNone/>
              <a:defRPr sz="1100"/>
            </a:lvl4pPr>
            <a:lvl5pPr marL="1828482" indent="0">
              <a:buNone/>
              <a:defRPr sz="1100"/>
            </a:lvl5pPr>
            <a:lvl6pPr marL="2285606" indent="0">
              <a:buNone/>
              <a:defRPr sz="1100"/>
            </a:lvl6pPr>
            <a:lvl7pPr marL="2742722" indent="0">
              <a:buNone/>
              <a:defRPr sz="1100"/>
            </a:lvl7pPr>
            <a:lvl8pPr marL="3199840" indent="0">
              <a:buNone/>
              <a:defRPr sz="1100"/>
            </a:lvl8pPr>
            <a:lvl9pPr marL="3656959" indent="0">
              <a:buNone/>
              <a:defRPr sz="11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F0F8A54-D2EF-434A-AF62-D6EE399029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8892045-733C-41C8-898C-5681A73E45AF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B715EAC-3495-46D0-9906-213FFA659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7B947F2-DD99-4823-A57E-6F48A0AE08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DF82B-8DC2-4039-934A-2E057D40B5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6630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7D406B4-CA21-4EFA-87B0-ED8FB162F9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26" tIns="45718" rIns="91426" bIns="45718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A7F56C37-C653-431F-8DE3-241699E012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26" tIns="45718" rIns="91426" bIns="45718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B80467D-FCE8-4953-8C89-5EEEA8CD27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5EF7C2-B777-4E15-A1F4-8A3964E17772}" type="datetime1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25.02.2026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D01CF18-951A-48FF-B954-583A22C67F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37D78B-F82A-449B-8928-D12223CA47F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26" tIns="45718" rIns="9142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6DF82B-8DC2-4039-934A-2E057D40B5A2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0200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2" r:id="rId1"/>
    <p:sldLayoutId id="2147483713" r:id="rId2"/>
    <p:sldLayoutId id="2147483714" r:id="rId3"/>
    <p:sldLayoutId id="2147483715" r:id="rId4"/>
    <p:sldLayoutId id="2147483716" r:id="rId5"/>
    <p:sldLayoutId id="2147483717" r:id="rId6"/>
    <p:sldLayoutId id="2147483718" r:id="rId7"/>
    <p:sldLayoutId id="2147483719" r:id="rId8"/>
    <p:sldLayoutId id="2147483720" r:id="rId9"/>
    <p:sldLayoutId id="2147483721" r:id="rId10"/>
    <p:sldLayoutId id="2147483722" r:id="rId11"/>
    <p:sldLayoutId id="2147483853" r:id="rId12"/>
    <p:sldLayoutId id="2147483855" r:id="rId13"/>
  </p:sldLayoutIdLst>
  <p:hf hdr="0" ftr="0" dt="0"/>
  <p:txStyles>
    <p:titleStyle>
      <a:lvl1pPr algn="l" defTabSz="91424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562" indent="-228562" algn="l" defTabSz="914241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686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80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99920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039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161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8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402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526" indent="-228562" algn="l" defTabSz="91424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1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1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6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8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606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722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840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959" algn="l" defTabSz="914241" rtl="0" eaLnBrk="1" latinLnBrk="0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2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0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3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33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jp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5.jpe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19.jpg"/><Relationship Id="rId5" Type="http://schemas.openxmlformats.org/officeDocument/2006/relationships/image" Target="../media/image18.jpe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0.png"/><Relationship Id="rId4" Type="http://schemas.openxmlformats.org/officeDocument/2006/relationships/image" Target="../media/image2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6">
                <a:lumMod val="5000"/>
                <a:lumOff val="95000"/>
              </a:schemeClr>
            </a:gs>
            <a:gs pos="74000">
              <a:schemeClr val="accent6">
                <a:lumMod val="45000"/>
                <a:lumOff val="55000"/>
              </a:schemeClr>
            </a:gs>
            <a:gs pos="83000">
              <a:schemeClr val="accent6">
                <a:lumMod val="45000"/>
                <a:lumOff val="55000"/>
              </a:schemeClr>
            </a:gs>
            <a:gs pos="100000">
              <a:schemeClr val="accent6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17"/>
          <p:cNvGrpSpPr/>
          <p:nvPr/>
        </p:nvGrpSpPr>
        <p:grpSpPr>
          <a:xfrm>
            <a:off x="195841" y="168379"/>
            <a:ext cx="3385569" cy="3155855"/>
            <a:chOff x="2550694" y="3868840"/>
            <a:chExt cx="1040412" cy="846194"/>
          </a:xfrm>
          <a:effectLst>
            <a:glow rad="101600">
              <a:schemeClr val="bg1">
                <a:alpha val="60000"/>
              </a:schemeClr>
            </a:glow>
          </a:effectLst>
        </p:grpSpPr>
        <p:sp>
          <p:nvSpPr>
            <p:cNvPr id="19" name="Freeform 10"/>
            <p:cNvSpPr>
              <a:spLocks/>
            </p:cNvSpPr>
            <p:nvPr/>
          </p:nvSpPr>
          <p:spPr bwMode="auto">
            <a:xfrm>
              <a:off x="2850361" y="4420502"/>
              <a:ext cx="446464" cy="232197"/>
            </a:xfrm>
            <a:custGeom>
              <a:avLst/>
              <a:gdLst>
                <a:gd name="T0" fmla="*/ 0 w 233"/>
                <a:gd name="T1" fmla="*/ 149 h 149"/>
                <a:gd name="T2" fmla="*/ 28 w 233"/>
                <a:gd name="T3" fmla="*/ 64 h 149"/>
                <a:gd name="T4" fmla="*/ 116 w 233"/>
                <a:gd name="T5" fmla="*/ 0 h 149"/>
                <a:gd name="T6" fmla="*/ 204 w 233"/>
                <a:gd name="T7" fmla="*/ 64 h 149"/>
                <a:gd name="T8" fmla="*/ 233 w 233"/>
                <a:gd name="T9" fmla="*/ 149 h 149"/>
                <a:gd name="T10" fmla="*/ 116 w 233"/>
                <a:gd name="T11" fmla="*/ 64 h 149"/>
                <a:gd name="T12" fmla="*/ 0 w 233"/>
                <a:gd name="T13" fmla="*/ 149 h 1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33" h="149">
                  <a:moveTo>
                    <a:pt x="0" y="149"/>
                  </a:moveTo>
                  <a:lnTo>
                    <a:pt x="28" y="64"/>
                  </a:lnTo>
                  <a:lnTo>
                    <a:pt x="116" y="0"/>
                  </a:lnTo>
                  <a:lnTo>
                    <a:pt x="204" y="64"/>
                  </a:lnTo>
                  <a:lnTo>
                    <a:pt x="233" y="149"/>
                  </a:lnTo>
                  <a:lnTo>
                    <a:pt x="116" y="64"/>
                  </a:lnTo>
                  <a:lnTo>
                    <a:pt x="0" y="149"/>
                  </a:lnTo>
                  <a:close/>
                </a:path>
              </a:pathLst>
            </a:custGeom>
            <a:solidFill>
              <a:srgbClr val="FF0000"/>
            </a:solidFill>
            <a:ln w="635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20" name="Freeform 11"/>
            <p:cNvSpPr>
              <a:spLocks/>
            </p:cNvSpPr>
            <p:nvPr/>
          </p:nvSpPr>
          <p:spPr bwMode="auto">
            <a:xfrm>
              <a:off x="3164469" y="4337909"/>
              <a:ext cx="224195" cy="377125"/>
            </a:xfrm>
            <a:custGeom>
              <a:avLst/>
              <a:gdLst>
                <a:gd name="T0" fmla="*/ 57 w 121"/>
                <a:gd name="T1" fmla="*/ 37 h 242"/>
                <a:gd name="T2" fmla="*/ 121 w 121"/>
                <a:gd name="T3" fmla="*/ 242 h 242"/>
                <a:gd name="T4" fmla="*/ 84 w 121"/>
                <a:gd name="T5" fmla="*/ 214 h 242"/>
                <a:gd name="T6" fmla="*/ 67 w 121"/>
                <a:gd name="T7" fmla="*/ 202 h 242"/>
                <a:gd name="T8" fmla="*/ 0 w 121"/>
                <a:gd name="T9" fmla="*/ 0 h 242"/>
                <a:gd name="T10" fmla="*/ 105 w 121"/>
                <a:gd name="T11" fmla="*/ 0 h 242"/>
                <a:gd name="T12" fmla="*/ 57 w 121"/>
                <a:gd name="T13" fmla="*/ 3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1" h="242">
                  <a:moveTo>
                    <a:pt x="57" y="37"/>
                  </a:moveTo>
                  <a:lnTo>
                    <a:pt x="121" y="242"/>
                  </a:lnTo>
                  <a:lnTo>
                    <a:pt x="84" y="214"/>
                  </a:lnTo>
                  <a:lnTo>
                    <a:pt x="67" y="202"/>
                  </a:lnTo>
                  <a:lnTo>
                    <a:pt x="0" y="0"/>
                  </a:lnTo>
                  <a:lnTo>
                    <a:pt x="105" y="0"/>
                  </a:lnTo>
                  <a:lnTo>
                    <a:pt x="57" y="37"/>
                  </a:lnTo>
                  <a:close/>
                </a:path>
              </a:pathLst>
            </a:custGeom>
            <a:solidFill>
              <a:srgbClr val="FF0000"/>
            </a:solidFill>
            <a:ln w="635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21" name="Freeform 12"/>
            <p:cNvSpPr>
              <a:spLocks/>
            </p:cNvSpPr>
            <p:nvPr/>
          </p:nvSpPr>
          <p:spPr bwMode="auto">
            <a:xfrm>
              <a:off x="2754988" y="4337909"/>
              <a:ext cx="226048" cy="377125"/>
            </a:xfrm>
            <a:custGeom>
              <a:avLst/>
              <a:gdLst>
                <a:gd name="T0" fmla="*/ 65 w 122"/>
                <a:gd name="T1" fmla="*/ 37 h 242"/>
                <a:gd name="T2" fmla="*/ 0 w 122"/>
                <a:gd name="T3" fmla="*/ 242 h 242"/>
                <a:gd name="T4" fmla="*/ 38 w 122"/>
                <a:gd name="T5" fmla="*/ 214 h 242"/>
                <a:gd name="T6" fmla="*/ 55 w 122"/>
                <a:gd name="T7" fmla="*/ 202 h 242"/>
                <a:gd name="T8" fmla="*/ 122 w 122"/>
                <a:gd name="T9" fmla="*/ 0 h 242"/>
                <a:gd name="T10" fmla="*/ 15 w 122"/>
                <a:gd name="T11" fmla="*/ 0 h 242"/>
                <a:gd name="T12" fmla="*/ 65 w 122"/>
                <a:gd name="T13" fmla="*/ 37 h 24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22" h="242">
                  <a:moveTo>
                    <a:pt x="65" y="37"/>
                  </a:moveTo>
                  <a:lnTo>
                    <a:pt x="0" y="242"/>
                  </a:lnTo>
                  <a:lnTo>
                    <a:pt x="38" y="214"/>
                  </a:lnTo>
                  <a:lnTo>
                    <a:pt x="55" y="202"/>
                  </a:lnTo>
                  <a:lnTo>
                    <a:pt x="122" y="0"/>
                  </a:lnTo>
                  <a:lnTo>
                    <a:pt x="15" y="0"/>
                  </a:lnTo>
                  <a:lnTo>
                    <a:pt x="65" y="37"/>
                  </a:lnTo>
                  <a:close/>
                </a:path>
              </a:pathLst>
            </a:custGeom>
            <a:solidFill>
              <a:srgbClr val="FF0000"/>
            </a:solidFill>
            <a:ln w="635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22" name="Freeform 13"/>
            <p:cNvSpPr>
              <a:spLocks/>
            </p:cNvSpPr>
            <p:nvPr/>
          </p:nvSpPr>
          <p:spPr bwMode="auto">
            <a:xfrm>
              <a:off x="2550694" y="4189864"/>
              <a:ext cx="403922" cy="74802"/>
            </a:xfrm>
            <a:custGeom>
              <a:avLst/>
              <a:gdLst>
                <a:gd name="T0" fmla="*/ 204 w 218"/>
                <a:gd name="T1" fmla="*/ 48 h 48"/>
                <a:gd name="T2" fmla="*/ 66 w 218"/>
                <a:gd name="T3" fmla="*/ 48 h 48"/>
                <a:gd name="T4" fmla="*/ 0 w 218"/>
                <a:gd name="T5" fmla="*/ 0 h 48"/>
                <a:gd name="T6" fmla="*/ 218 w 218"/>
                <a:gd name="T7" fmla="*/ 0 h 48"/>
                <a:gd name="T8" fmla="*/ 204 w 21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48">
                  <a:moveTo>
                    <a:pt x="204" y="48"/>
                  </a:moveTo>
                  <a:lnTo>
                    <a:pt x="66" y="48"/>
                  </a:lnTo>
                  <a:lnTo>
                    <a:pt x="0" y="0"/>
                  </a:lnTo>
                  <a:lnTo>
                    <a:pt x="218" y="0"/>
                  </a:lnTo>
                  <a:lnTo>
                    <a:pt x="204" y="48"/>
                  </a:lnTo>
                  <a:close/>
                </a:path>
              </a:pathLst>
            </a:custGeom>
            <a:solidFill>
              <a:srgbClr val="FF0000"/>
            </a:solidFill>
            <a:ln w="635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23" name="Freeform 14"/>
            <p:cNvSpPr>
              <a:spLocks/>
            </p:cNvSpPr>
            <p:nvPr/>
          </p:nvSpPr>
          <p:spPr bwMode="auto">
            <a:xfrm>
              <a:off x="3187184" y="4189864"/>
              <a:ext cx="403922" cy="74802"/>
            </a:xfrm>
            <a:custGeom>
              <a:avLst/>
              <a:gdLst>
                <a:gd name="T0" fmla="*/ 154 w 218"/>
                <a:gd name="T1" fmla="*/ 48 h 48"/>
                <a:gd name="T2" fmla="*/ 14 w 218"/>
                <a:gd name="T3" fmla="*/ 48 h 48"/>
                <a:gd name="T4" fmla="*/ 0 w 218"/>
                <a:gd name="T5" fmla="*/ 0 h 48"/>
                <a:gd name="T6" fmla="*/ 218 w 218"/>
                <a:gd name="T7" fmla="*/ 0 h 48"/>
                <a:gd name="T8" fmla="*/ 154 w 218"/>
                <a:gd name="T9" fmla="*/ 48 h 4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18" h="48">
                  <a:moveTo>
                    <a:pt x="154" y="48"/>
                  </a:moveTo>
                  <a:lnTo>
                    <a:pt x="14" y="48"/>
                  </a:lnTo>
                  <a:lnTo>
                    <a:pt x="0" y="0"/>
                  </a:lnTo>
                  <a:lnTo>
                    <a:pt x="218" y="0"/>
                  </a:lnTo>
                  <a:lnTo>
                    <a:pt x="154" y="48"/>
                  </a:lnTo>
                  <a:close/>
                </a:path>
              </a:pathLst>
            </a:custGeom>
            <a:solidFill>
              <a:srgbClr val="FF0000"/>
            </a:solidFill>
            <a:ln w="635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  <p:sp>
          <p:nvSpPr>
            <p:cNvPr id="24" name="Freeform 15"/>
            <p:cNvSpPr>
              <a:spLocks/>
            </p:cNvSpPr>
            <p:nvPr/>
          </p:nvSpPr>
          <p:spPr bwMode="auto">
            <a:xfrm>
              <a:off x="2923598" y="3868840"/>
              <a:ext cx="294604" cy="395826"/>
            </a:xfrm>
            <a:custGeom>
              <a:avLst/>
              <a:gdLst>
                <a:gd name="T0" fmla="*/ 114 w 159"/>
                <a:gd name="T1" fmla="*/ 254 h 254"/>
                <a:gd name="T2" fmla="*/ 80 w 159"/>
                <a:gd name="T3" fmla="*/ 153 h 254"/>
                <a:gd name="T4" fmla="*/ 45 w 159"/>
                <a:gd name="T5" fmla="*/ 254 h 254"/>
                <a:gd name="T6" fmla="*/ 0 w 159"/>
                <a:gd name="T7" fmla="*/ 254 h 254"/>
                <a:gd name="T8" fmla="*/ 80 w 159"/>
                <a:gd name="T9" fmla="*/ 0 h 254"/>
                <a:gd name="T10" fmla="*/ 159 w 159"/>
                <a:gd name="T11" fmla="*/ 254 h 254"/>
                <a:gd name="T12" fmla="*/ 114 w 159"/>
                <a:gd name="T13" fmla="*/ 254 h 2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159" h="254">
                  <a:moveTo>
                    <a:pt x="114" y="254"/>
                  </a:moveTo>
                  <a:lnTo>
                    <a:pt x="80" y="153"/>
                  </a:lnTo>
                  <a:lnTo>
                    <a:pt x="45" y="254"/>
                  </a:lnTo>
                  <a:lnTo>
                    <a:pt x="0" y="254"/>
                  </a:lnTo>
                  <a:lnTo>
                    <a:pt x="80" y="0"/>
                  </a:lnTo>
                  <a:lnTo>
                    <a:pt x="159" y="254"/>
                  </a:lnTo>
                  <a:lnTo>
                    <a:pt x="114" y="254"/>
                  </a:lnTo>
                  <a:close/>
                </a:path>
              </a:pathLst>
            </a:custGeom>
            <a:solidFill>
              <a:srgbClr val="FF0000"/>
            </a:solidFill>
            <a:ln w="6350" cap="flat">
              <a:solidFill>
                <a:srgbClr val="FF0000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ru-RU" sz="2400" dirty="0">
                <a:solidFill>
                  <a:prstClr val="black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/>
              </a:endParaRPr>
            </a:p>
          </p:txBody>
        </p:sp>
      </p:grpSp>
      <p:sp>
        <p:nvSpPr>
          <p:cNvPr id="14" name="Прямоугольник 13">
            <a:extLst>
              <a:ext uri="{FF2B5EF4-FFF2-40B4-BE49-F238E27FC236}">
                <a16:creationId xmlns:a16="http://schemas.microsoft.com/office/drawing/2014/main" id="{76E45767-198B-45E5-AD0B-8C7B4E3B66DB}"/>
              </a:ext>
            </a:extLst>
          </p:cNvPr>
          <p:cNvSpPr/>
          <p:nvPr/>
        </p:nvSpPr>
        <p:spPr>
          <a:xfrm>
            <a:off x="98857" y="3770796"/>
            <a:ext cx="11994291" cy="2331703"/>
          </a:xfrm>
          <a:prstGeom prst="rect">
            <a:avLst/>
          </a:prstGeom>
          <a:noFill/>
        </p:spPr>
        <p:txBody>
          <a:bodyPr wrap="square" lIns="0" tIns="0" rIns="0" bIns="0" anchor="ctr"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 defTabSz="1702456"/>
            <a:r>
              <a:rPr lang="ru-RU" sz="3600" b="1" dirty="0">
                <a:ln w="11430"/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Arial Narrow" pitchFamily="34" charset="0"/>
                <a:cs typeface="Arial" pitchFamily="34" charset="0"/>
              </a:rPr>
              <a:t>ВОЕННАЯ СЛУЖБА ПО КОНТРАКТУ В ВОЙСКАХ БЕСПИЛОТНЫХ СИСТЕМ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6376" y="344064"/>
            <a:ext cx="4999301" cy="3064676"/>
          </a:xfrm>
          <a:prstGeom prst="rect">
            <a:avLst/>
          </a:prstGeom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60E6DC2E-FD22-45C0-8A7F-0C5A2528ECE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336" y="280367"/>
            <a:ext cx="3549935" cy="3427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627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10">
            <a:extLst>
              <a:ext uri="{FF2B5EF4-FFF2-40B4-BE49-F238E27FC236}">
                <a16:creationId xmlns:a16="http://schemas.microsoft.com/office/drawing/2014/main" id="{39E36780-9E26-4F50-8988-7760EE6C6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7582" y="238196"/>
            <a:ext cx="456467" cy="27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47" tIns="47875" rIns="95747" bIns="47875" anchor="ctr"/>
          <a:lstStyle/>
          <a:p>
            <a:pPr algn="ctr" defTabSz="1276032">
              <a:defRPr/>
            </a:pPr>
            <a:fld id="{50A558FC-22F6-40C5-9E8E-68B3F6A3727C}" type="slidenum">
              <a:rPr lang="ru-RU" altLang="ru-RU" sz="2100" b="1" kern="0">
                <a:solidFill>
                  <a:schemeClr val="bg1"/>
                </a:solidFill>
                <a:cs typeface="Times New Roman" panose="02020603050405020304" pitchFamily="18" charset="0"/>
              </a:rPr>
              <a:pPr algn="ctr" defTabSz="1276032">
                <a:defRPr/>
              </a:pPr>
              <a:t>10</a:t>
            </a:fld>
            <a:endParaRPr lang="ru-RU" altLang="ru-RU" sz="2100" b="1" kern="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807700" y="6896100"/>
            <a:ext cx="13843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289438" y="34076"/>
            <a:ext cx="10010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173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5808517" algn="l"/>
                <a:tab pos="6370479" algn="l"/>
              </a:tabLst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НАДБАВКИ ЗА УНИЧТОЖЕНИЕ  ВООРУЖЕНИЯ И </a:t>
            </a:r>
          </a:p>
          <a:p>
            <a:pPr algn="ctr" defTabSz="90173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5808517" algn="l"/>
                <a:tab pos="6370479" algn="l"/>
              </a:tabLst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ВОЕННОЙ ТЕХНИКИ ПРОТИВНИКА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anose="020B060402020202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6602"/>
            <a:ext cx="12192000" cy="614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AF4225CD-9646-4D6B-A859-C11B40BE6A0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5" y="8775"/>
            <a:ext cx="714283" cy="68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9590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10">
            <a:extLst>
              <a:ext uri="{FF2B5EF4-FFF2-40B4-BE49-F238E27FC236}">
                <a16:creationId xmlns:a16="http://schemas.microsoft.com/office/drawing/2014/main" id="{39E36780-9E26-4F50-8988-7760EE6C6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7582" y="238196"/>
            <a:ext cx="456467" cy="27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47" tIns="47875" rIns="95747" bIns="47875" anchor="ctr"/>
          <a:lstStyle/>
          <a:p>
            <a:pPr algn="ctr" defTabSz="1276032">
              <a:defRPr/>
            </a:pPr>
            <a:fld id="{50A558FC-22F6-40C5-9E8E-68B3F6A3727C}" type="slidenum">
              <a:rPr lang="ru-RU" altLang="ru-RU" sz="2100" b="1" kern="0">
                <a:solidFill>
                  <a:schemeClr val="bg1"/>
                </a:solidFill>
                <a:cs typeface="Times New Roman" panose="02020603050405020304" pitchFamily="18" charset="0"/>
              </a:rPr>
              <a:pPr algn="ctr" defTabSz="1276032">
                <a:defRPr/>
              </a:pPr>
              <a:t>11</a:t>
            </a:fld>
            <a:endParaRPr lang="ru-RU" altLang="ru-RU" sz="2100" b="1" kern="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807700" y="6896100"/>
            <a:ext cx="13843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289438" y="34076"/>
            <a:ext cx="10010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173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5808517" algn="l"/>
                <a:tab pos="6370479" algn="l"/>
              </a:tabLst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АЛГОРИТМ ДЕЙСТВИЙ ДЛЯ ПОСТУПЛЕНИЯ</a:t>
            </a:r>
          </a:p>
          <a:p>
            <a:pPr algn="ctr" defTabSz="90173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5808517" algn="l"/>
                <a:tab pos="6370479" algn="l"/>
              </a:tabLst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ВОЕННУЮ СЛУЖБУ ПО КОНТРАКТУ ПО НОВОЙ СИСТЕМЕ</a:t>
            </a:r>
          </a:p>
        </p:txBody>
      </p:sp>
      <p:pic>
        <p:nvPicPr>
          <p:cNvPr id="7" name="Picture 2" descr="C:\Users\Инструктор ПОВСК\Desktop\СЛАЙДЫ ДЛЯ СПО\09529ca4395d4383a4153597b14ac7ab0e1ca39b_1280.jpe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4" y="1196752"/>
            <a:ext cx="3744416" cy="2106234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Скругленный прямоугольник 8"/>
          <p:cNvSpPr/>
          <p:nvPr/>
        </p:nvSpPr>
        <p:spPr>
          <a:xfrm>
            <a:off x="3995936" y="1639286"/>
            <a:ext cx="7980164" cy="1663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Лично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в пункт отбора на военную службу по контракту по адресу </a:t>
            </a:r>
            <a:b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Санкт-Петербург, ул. Набережная реки Фонтанки 90 корпус 3, или в военный комиссариат муниципального образования по месту жительства или месту пребывания;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053408" y="4068618"/>
            <a:ext cx="7922692" cy="191308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Дистанционно 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на официальном сайте Минобороны России служба по 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контракту.рф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или на Едином портале государственных </a:t>
            </a:r>
          </a:p>
          <a:p>
            <a:pPr algn="just"/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муниципальных услуг (</a:t>
            </a:r>
            <a:r>
              <a:rPr lang="ru-RU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Госуслуги</a:t>
            </a:r>
            <a:r>
              <a:rPr lang="ru-RU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с использование сервиса «Поступление на военную службу по контракту или добровольцем».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024672" y="886217"/>
            <a:ext cx="7922692" cy="62106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Варианты обращения граждан по вопросу поступления на военную</a:t>
            </a:r>
          </a:p>
          <a:p>
            <a:pPr algn="ctr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службу по контракту:</a:t>
            </a: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054" y="3733800"/>
            <a:ext cx="3744416" cy="2579761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EBF0EF8F-34A4-4748-BE7B-9362F7FCE35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5" y="6296"/>
            <a:ext cx="714283" cy="68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1191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10">
            <a:extLst>
              <a:ext uri="{FF2B5EF4-FFF2-40B4-BE49-F238E27FC236}">
                <a16:creationId xmlns:a16="http://schemas.microsoft.com/office/drawing/2014/main" id="{39E36780-9E26-4F50-8988-7760EE6C6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7582" y="238196"/>
            <a:ext cx="456467" cy="27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47" tIns="47875" rIns="95747" bIns="47875" anchor="ctr"/>
          <a:lstStyle/>
          <a:p>
            <a:pPr algn="ctr" defTabSz="1276032">
              <a:defRPr/>
            </a:pPr>
            <a:fld id="{50A558FC-22F6-40C5-9E8E-68B3F6A3727C}" type="slidenum">
              <a:rPr lang="ru-RU" altLang="ru-RU" sz="2100" b="1" kern="0">
                <a:solidFill>
                  <a:schemeClr val="bg1"/>
                </a:solidFill>
                <a:cs typeface="Times New Roman" panose="02020603050405020304" pitchFamily="18" charset="0"/>
              </a:rPr>
              <a:pPr algn="ctr" defTabSz="1276032">
                <a:defRPr/>
              </a:pPr>
              <a:t>12</a:t>
            </a:fld>
            <a:endParaRPr lang="ru-RU" altLang="ru-RU" sz="2100" b="1" kern="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807700" y="6896100"/>
            <a:ext cx="13843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289438" y="34076"/>
            <a:ext cx="10010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173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5808517" algn="l"/>
                <a:tab pos="6370479" algn="l"/>
              </a:tabLst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АЛГОРИТМ ДЕЙСТВИЙ ДЛЯ ПОСТУПЛЕНИЯ</a:t>
            </a:r>
          </a:p>
          <a:p>
            <a:pPr algn="ctr" defTabSz="90173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5808517" algn="l"/>
                <a:tab pos="6370479" algn="l"/>
              </a:tabLst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ВОЕННУЮ СЛУЖБУ ПО КОНТРАКТУ ПО НОВОЙ СИСТЕМЕ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3381829" y="748351"/>
            <a:ext cx="7108371" cy="219804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шаг: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сдать документы в пункт отбора на военную службу по контракту или военный комиссариат;</a:t>
            </a:r>
          </a:p>
          <a:p>
            <a:pPr algn="just"/>
            <a:r>
              <a:rPr lang="ru-RU" sz="1600" b="1" dirty="0">
                <a:latin typeface="Times New Roman"/>
                <a:ea typeface="Calibri"/>
                <a:cs typeface="Times New Roman"/>
              </a:rPr>
              <a:t>паспорт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гражданина РФ;</a:t>
            </a:r>
            <a:endParaRPr lang="ru-RU" sz="1200" dirty="0">
              <a:ea typeface="Calibri"/>
              <a:cs typeface="Times New Roman"/>
            </a:endParaRPr>
          </a:p>
          <a:p>
            <a:pPr algn="just"/>
            <a:r>
              <a:rPr lang="ru-RU" sz="1600" b="1" dirty="0">
                <a:latin typeface="Times New Roman"/>
                <a:ea typeface="Calibri"/>
                <a:cs typeface="Times New Roman"/>
              </a:rPr>
              <a:t>военный билет 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(при наличии) либо приписное удостоверение ;</a:t>
            </a:r>
            <a:endParaRPr lang="ru-RU" sz="1200" dirty="0">
              <a:ea typeface="Calibri"/>
              <a:cs typeface="Times New Roman"/>
            </a:endParaRPr>
          </a:p>
          <a:p>
            <a:pPr algn="just"/>
            <a:r>
              <a:rPr lang="ru-RU" sz="1600" b="1" dirty="0">
                <a:latin typeface="Times New Roman"/>
                <a:ea typeface="Calibri"/>
                <a:cs typeface="Times New Roman"/>
              </a:rPr>
              <a:t>свидетельства</a:t>
            </a:r>
            <a:r>
              <a:rPr lang="ru-RU" sz="1600" dirty="0">
                <a:latin typeface="Times New Roman"/>
                <a:ea typeface="Calibri"/>
                <a:cs typeface="Times New Roman"/>
              </a:rPr>
              <a:t> о браке и рождении детей (при наличии);</a:t>
            </a:r>
          </a:p>
          <a:p>
            <a:r>
              <a:rPr lang="ru-RU" sz="1600" b="1" dirty="0">
                <a:latin typeface="Times New Roman"/>
                <a:ea typeface="Calibri"/>
              </a:rPr>
              <a:t>документ</a:t>
            </a:r>
            <a:r>
              <a:rPr lang="ru-RU" sz="1600" dirty="0">
                <a:latin typeface="Times New Roman"/>
                <a:ea typeface="Calibri"/>
              </a:rPr>
              <a:t> подтверждающий образовании;</a:t>
            </a:r>
          </a:p>
          <a:p>
            <a:r>
              <a:rPr lang="ru-RU" sz="1600" b="1" dirty="0" err="1">
                <a:latin typeface="Times New Roman"/>
                <a:cs typeface="Times New Roman" panose="02020603050405020304" pitchFamily="18" charset="0"/>
              </a:rPr>
              <a:t>Снилс</a:t>
            </a:r>
            <a:r>
              <a:rPr lang="ru-RU" sz="1600" b="1" dirty="0">
                <a:latin typeface="Times New Roman"/>
                <a:cs typeface="Times New Roman" panose="02020603050405020304" pitchFamily="18" charset="0"/>
              </a:rPr>
              <a:t>; </a:t>
            </a:r>
          </a:p>
          <a:p>
            <a:r>
              <a:rPr lang="ru-RU" sz="1600" b="1" dirty="0">
                <a:latin typeface="Times New Roman"/>
                <a:cs typeface="Times New Roman" panose="02020603050405020304" pitchFamily="18" charset="0"/>
              </a:rPr>
              <a:t>ИНН.</a:t>
            </a:r>
          </a:p>
        </p:txBody>
      </p:sp>
      <p:pic>
        <p:nvPicPr>
          <p:cNvPr id="14" name="Picture 2" descr="C:\Users\Инструктор ПОВСК\Desktop\СЛАЙДЫ ДЛЯ СПО\DAC214242015-550_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2" y="748350"/>
            <a:ext cx="2647428" cy="1877771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Скругленный прямоугольник 14"/>
          <p:cNvSpPr/>
          <p:nvPr/>
        </p:nvSpPr>
        <p:spPr>
          <a:xfrm>
            <a:off x="3433506" y="5186829"/>
            <a:ext cx="7056693" cy="795109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Третий шаг: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медицинское освидетельствование военно-врачебной комиссией;</a:t>
            </a:r>
          </a:p>
        </p:txBody>
      </p:sp>
      <p:sp>
        <p:nvSpPr>
          <p:cNvPr id="17" name="Скругленный прямоугольник 16"/>
          <p:cNvSpPr/>
          <p:nvPr/>
        </p:nvSpPr>
        <p:spPr>
          <a:xfrm>
            <a:off x="3381828" y="3290296"/>
            <a:ext cx="7108371" cy="79859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Второй шаг: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пройти собеседование с психологом;</a:t>
            </a:r>
          </a:p>
        </p:txBody>
      </p:sp>
      <p:pic>
        <p:nvPicPr>
          <p:cNvPr id="18" name="Picture 2" descr="C:\Users\Инструктор ПОВСК\Desktop\СЛАЙДЫ ДЛЯ СПО\medkomissiya-3.jpg.jpe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372" y="4755774"/>
            <a:ext cx="2647428" cy="2005565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3" descr="C:\Users\Инструктор ПОВСК\Desktop\СЛАЙДЫ ДЛЯ СПО\4887942138d72489bcbab3f591a32add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847" y="2685603"/>
            <a:ext cx="2647428" cy="2007979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52935293-BDD4-4C7F-8618-C4AB9859D0D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5" y="6296"/>
            <a:ext cx="714283" cy="68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713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10">
            <a:extLst>
              <a:ext uri="{FF2B5EF4-FFF2-40B4-BE49-F238E27FC236}">
                <a16:creationId xmlns:a16="http://schemas.microsoft.com/office/drawing/2014/main" id="{39E36780-9E26-4F50-8988-7760EE6C6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7582" y="238196"/>
            <a:ext cx="456467" cy="27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47" tIns="47875" rIns="95747" bIns="47875" anchor="ctr"/>
          <a:lstStyle/>
          <a:p>
            <a:pPr algn="ctr" defTabSz="1276032">
              <a:defRPr/>
            </a:pPr>
            <a:fld id="{50A558FC-22F6-40C5-9E8E-68B3F6A3727C}" type="slidenum">
              <a:rPr lang="ru-RU" altLang="ru-RU" sz="2100" b="1" kern="0">
                <a:solidFill>
                  <a:schemeClr val="bg1"/>
                </a:solidFill>
                <a:cs typeface="Times New Roman" panose="02020603050405020304" pitchFamily="18" charset="0"/>
              </a:rPr>
              <a:pPr algn="ctr" defTabSz="1276032">
                <a:defRPr/>
              </a:pPr>
              <a:t>13</a:t>
            </a:fld>
            <a:endParaRPr lang="ru-RU" altLang="ru-RU" sz="2100" b="1" kern="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807700" y="6896100"/>
            <a:ext cx="13843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289438" y="34076"/>
            <a:ext cx="10010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173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5808517" algn="l"/>
                <a:tab pos="6370479" algn="l"/>
              </a:tabLst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АЛГОРИТМ ДЕЙСТВИЙ ДЛЯ ПОСТУПЛЕНИЯ</a:t>
            </a:r>
          </a:p>
          <a:p>
            <a:pPr algn="ctr" defTabSz="90173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5808517" algn="l"/>
                <a:tab pos="6370479" algn="l"/>
              </a:tabLst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НА ВОЕННУЮ СЛУЖБУ ПО КОНТРАКТУ ПО НОВОЙ СИСТЕМЕ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3767336" y="1321323"/>
            <a:ext cx="6722864" cy="938754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Четвертый шаг: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подписать контракт;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3771147" y="4685378"/>
            <a:ext cx="6722864" cy="80158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Пятый шаг: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получить предписание и убыть в воинскую часть.</a:t>
            </a:r>
          </a:p>
        </p:txBody>
      </p:sp>
      <p:pic>
        <p:nvPicPr>
          <p:cNvPr id="21" name="Picture 5" descr="C:\Users\Инструктор ПОВСК\Desktop\СЛАЙДЫ ДЛЯ СПО\2ZOt_a2o4V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71" y="3851111"/>
            <a:ext cx="2944529" cy="2208396"/>
          </a:xfrm>
          <a:prstGeom prst="rect">
            <a:avLst/>
          </a:prstGeom>
          <a:noFill/>
          <a:effectLst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071" y="1005840"/>
            <a:ext cx="2944529" cy="221705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  <a:softEdge rad="3175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DA7BC7CD-1177-487A-9EF5-281CB76C5EE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5" y="6296"/>
            <a:ext cx="714283" cy="68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020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10">
            <a:extLst>
              <a:ext uri="{FF2B5EF4-FFF2-40B4-BE49-F238E27FC236}">
                <a16:creationId xmlns:a16="http://schemas.microsoft.com/office/drawing/2014/main" id="{39E36780-9E26-4F50-8988-7760EE6C6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7582" y="238196"/>
            <a:ext cx="456467" cy="27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47" tIns="47875" rIns="95747" bIns="47875" anchor="ctr"/>
          <a:lstStyle/>
          <a:p>
            <a:pPr algn="ctr" defTabSz="1276032">
              <a:defRPr/>
            </a:pPr>
            <a:fld id="{50A558FC-22F6-40C5-9E8E-68B3F6A3727C}" type="slidenum">
              <a:rPr lang="ru-RU" altLang="ru-RU" sz="2100" b="1" kern="0">
                <a:solidFill>
                  <a:schemeClr val="bg1"/>
                </a:solidFill>
                <a:cs typeface="Times New Roman" panose="02020603050405020304" pitchFamily="18" charset="0"/>
              </a:rPr>
              <a:pPr algn="ctr" defTabSz="1276032">
                <a:defRPr/>
              </a:pPr>
              <a:t>14</a:t>
            </a:fld>
            <a:endParaRPr lang="ru-RU" altLang="ru-RU" sz="2100" b="1" kern="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807700" y="6896100"/>
            <a:ext cx="13843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289438" y="166329"/>
            <a:ext cx="10010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173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5808517" algn="l"/>
                <a:tab pos="6370479" algn="l"/>
              </a:tabLst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КОНТАКТНЫЕ ДАННЫЕ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162050" y="1242647"/>
            <a:ext cx="9982200" cy="46438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По всем 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вопросам обращаться в Пункт отбора на военную службу по контракту 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</a:b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 разряда), г. Санкт-Петербург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ул. Наб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. реки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Фонтанки</a:t>
            </a:r>
            <a:r>
              <a:rPr lang="en-US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,</a:t>
            </a:r>
            <a:r>
              <a:rPr lang="ru-RU" sz="3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90 </a:t>
            </a:r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корп.3</a:t>
            </a:r>
          </a:p>
          <a:p>
            <a:pPr algn="ctr"/>
            <a:r>
              <a:rPr lang="ru-RU" sz="3600" b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Тел. </a:t>
            </a:r>
            <a:r>
              <a:rPr lang="ru-RU" sz="3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 (966) 856 – 06 - 00</a:t>
            </a:r>
          </a:p>
          <a:p>
            <a:pPr algn="ctr"/>
            <a:r>
              <a:rPr lang="ru-RU" sz="3600" b="1" u="sng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8 (800) 444 – 11 - 47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A79782-C1FF-4E93-8D25-6B062C93B6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5" y="6296"/>
            <a:ext cx="714283" cy="68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9861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10">
            <a:extLst>
              <a:ext uri="{FF2B5EF4-FFF2-40B4-BE49-F238E27FC236}">
                <a16:creationId xmlns:a16="http://schemas.microsoft.com/office/drawing/2014/main" id="{39E36780-9E26-4F50-8988-7760EE6C6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7582" y="238196"/>
            <a:ext cx="456467" cy="27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47" tIns="47875" rIns="95747" bIns="47875" anchor="ctr"/>
          <a:lstStyle/>
          <a:p>
            <a:pPr algn="ctr" defTabSz="1276032">
              <a:defRPr/>
            </a:pPr>
            <a:fld id="{50A558FC-22F6-40C5-9E8E-68B3F6A3727C}" type="slidenum">
              <a:rPr lang="ru-RU" altLang="ru-RU" sz="2100" b="1" kern="0">
                <a:solidFill>
                  <a:schemeClr val="bg1"/>
                </a:solidFill>
                <a:cs typeface="Times New Roman" panose="02020603050405020304" pitchFamily="18" charset="0"/>
              </a:rPr>
              <a:pPr algn="ctr" defTabSz="1276032">
                <a:defRPr/>
              </a:pPr>
              <a:t>15</a:t>
            </a:fld>
            <a:endParaRPr lang="ru-RU" altLang="ru-RU" sz="2100" b="1" kern="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807700" y="6896100"/>
            <a:ext cx="13843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Скругленный прямоугольник 11"/>
          <p:cNvSpPr/>
          <p:nvPr/>
        </p:nvSpPr>
        <p:spPr>
          <a:xfrm>
            <a:off x="1162050" y="1242647"/>
            <a:ext cx="9982200" cy="464380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AA79782-C1FF-4E93-8D25-6B062C93B6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5" y="6296"/>
            <a:ext cx="714283" cy="689730"/>
          </a:xfrm>
          <a:prstGeom prst="rect">
            <a:avLst/>
          </a:prstGeom>
        </p:spPr>
      </p:pic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B1EB612-A761-4852-AE6B-973344A8860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1348" y="1622540"/>
            <a:ext cx="3869304" cy="38840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450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DBE2DC2E-8F6A-4D04-85D4-3B2CE1FE42C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E7E3753-9F4C-4FF4-B931-123439FDE8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0447" y="772736"/>
            <a:ext cx="3549935" cy="3427906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378C7B7-F5E8-42D3-A55E-F34BD5CF0B47}"/>
              </a:ext>
            </a:extLst>
          </p:cNvPr>
          <p:cNvSpPr txBox="1"/>
          <p:nvPr/>
        </p:nvSpPr>
        <p:spPr>
          <a:xfrm>
            <a:off x="4115391" y="4114673"/>
            <a:ext cx="4427815" cy="707887"/>
          </a:xfrm>
          <a:prstGeom prst="rect">
            <a:avLst/>
          </a:prstGeom>
          <a:noFill/>
        </p:spPr>
        <p:txBody>
          <a:bodyPr wrap="none" lIns="91426" tIns="45718" rIns="91426" bIns="45718" rtlCol="0">
            <a:spAutoFit/>
          </a:bodyPr>
          <a:lstStyle/>
          <a:p>
            <a:pPr algn="ctr"/>
            <a:r>
              <a:rPr lang="ru-RU" sz="4000" b="1" dirty="0">
                <a:ln w="3175" cap="rnd">
                  <a:solidFill>
                    <a:schemeClr val="accent4">
                      <a:lumMod val="60000"/>
                      <a:lumOff val="40000"/>
                    </a:schemeClr>
                  </a:solidFill>
                </a:ln>
                <a:gradFill>
                  <a:gsLst>
                    <a:gs pos="16000">
                      <a:schemeClr val="accent4">
                        <a:lumMod val="75000"/>
                      </a:schemeClr>
                    </a:gs>
                    <a:gs pos="0">
                      <a:srgbClr val="FFFF00"/>
                    </a:gs>
                    <a:gs pos="35000">
                      <a:schemeClr val="accent4">
                        <a:lumMod val="40000"/>
                        <a:lumOff val="60000"/>
                      </a:schemeClr>
                    </a:gs>
                    <a:gs pos="78000">
                      <a:srgbClr val="FFFF00">
                        <a:lumMod val="99000"/>
                        <a:lumOff val="1000"/>
                      </a:srgbClr>
                    </a:gs>
                    <a:gs pos="100000">
                      <a:schemeClr val="accent4">
                        <a:lumMod val="50000"/>
                      </a:schemeClr>
                    </a:gs>
                  </a:gsLst>
                  <a:lin ang="5400000" scaled="1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ДОКЛАД ЗАКОНЧИЛ</a:t>
            </a:r>
          </a:p>
        </p:txBody>
      </p:sp>
    </p:spTree>
    <p:extLst>
      <p:ext uri="{BB962C8B-B14F-4D97-AF65-F5344CB8AC3E}">
        <p14:creationId xmlns:p14="http://schemas.microsoft.com/office/powerpoint/2010/main" val="140777666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10">
            <a:extLst>
              <a:ext uri="{FF2B5EF4-FFF2-40B4-BE49-F238E27FC236}">
                <a16:creationId xmlns:a16="http://schemas.microsoft.com/office/drawing/2014/main" id="{39E36780-9E26-4F50-8988-7760EE6C6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7582" y="238196"/>
            <a:ext cx="456467" cy="27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47" tIns="47875" rIns="95747" bIns="47875" anchor="ctr"/>
          <a:lstStyle/>
          <a:p>
            <a:pPr algn="ctr" defTabSz="1276032">
              <a:defRPr/>
            </a:pPr>
            <a:fld id="{50A558FC-22F6-40C5-9E8E-68B3F6A3727C}" type="slidenum">
              <a:rPr lang="ru-RU" altLang="ru-RU" sz="2100" b="1" kern="0">
                <a:solidFill>
                  <a:schemeClr val="bg1"/>
                </a:solidFill>
                <a:cs typeface="Times New Roman" panose="02020603050405020304" pitchFamily="18" charset="0"/>
              </a:rPr>
              <a:pPr algn="ctr" defTabSz="1276032">
                <a:defRPr/>
              </a:pPr>
              <a:t>2</a:t>
            </a:fld>
            <a:endParaRPr lang="ru-RU" altLang="ru-RU" sz="2100" b="1" kern="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807700" y="6896100"/>
            <a:ext cx="13843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289438" y="21376"/>
            <a:ext cx="10010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173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5808517" algn="l"/>
                <a:tab pos="6370479" algn="l"/>
              </a:tabLst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ВОЙСКА БЕСПИЛОТНЫХ СИСТЕМ: </a:t>
            </a:r>
          </a:p>
          <a:p>
            <a:pPr algn="ctr" defTabSz="90173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5808517" algn="l"/>
                <a:tab pos="6370479" algn="l"/>
              </a:tabLst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ЧТО ЭТО ЗА НОВЫЙ РОД ВОЙСК И ЗАЧЕМ ЕГО СОЗДАЛИ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062"/>
          <a:stretch/>
        </p:blipFill>
        <p:spPr>
          <a:xfrm>
            <a:off x="825783" y="3682165"/>
            <a:ext cx="5087338" cy="305031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575"/>
          <a:stretch/>
        </p:blipFill>
        <p:spPr>
          <a:xfrm>
            <a:off x="6565974" y="3682165"/>
            <a:ext cx="5279842" cy="3020823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796"/>
          <a:stretch/>
        </p:blipFill>
        <p:spPr>
          <a:xfrm>
            <a:off x="6565973" y="815451"/>
            <a:ext cx="5279842" cy="285719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785" y="846674"/>
            <a:ext cx="5087336" cy="285719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9A0B1825-BDB5-4E3C-A4DB-AB74F146D67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5" y="6296"/>
            <a:ext cx="714283" cy="68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4160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10">
            <a:extLst>
              <a:ext uri="{FF2B5EF4-FFF2-40B4-BE49-F238E27FC236}">
                <a16:creationId xmlns:a16="http://schemas.microsoft.com/office/drawing/2014/main" id="{39E36780-9E26-4F50-8988-7760EE6C6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7582" y="238196"/>
            <a:ext cx="456467" cy="27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47" tIns="47875" rIns="95747" bIns="47875" anchor="ctr"/>
          <a:lstStyle/>
          <a:p>
            <a:pPr algn="ctr" defTabSz="1276032">
              <a:defRPr/>
            </a:pPr>
            <a:fld id="{50A558FC-22F6-40C5-9E8E-68B3F6A3727C}" type="slidenum">
              <a:rPr lang="ru-RU" altLang="ru-RU" sz="2100" b="1" kern="0">
                <a:solidFill>
                  <a:schemeClr val="bg1"/>
                </a:solidFill>
                <a:cs typeface="Times New Roman" panose="02020603050405020304" pitchFamily="18" charset="0"/>
              </a:rPr>
              <a:pPr algn="ctr" defTabSz="1276032">
                <a:defRPr/>
              </a:pPr>
              <a:t>3</a:t>
            </a:fld>
            <a:endParaRPr lang="ru-RU" altLang="ru-RU" sz="2100" b="1" kern="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807700" y="6896100"/>
            <a:ext cx="13843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289438" y="21376"/>
            <a:ext cx="10010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173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5808517" algn="l"/>
                <a:tab pos="6370479" algn="l"/>
              </a:tabLst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ИСТОРИЯ СОЗДАНИЯ </a:t>
            </a:r>
          </a:p>
          <a:p>
            <a:pPr algn="ctr" defTabSz="90173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5808517" algn="l"/>
                <a:tab pos="6370479" algn="l"/>
              </a:tabLst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ВОЙСК БЕСПИЛОТНЫХ СИСТЕМ</a:t>
            </a:r>
          </a:p>
        </p:txBody>
      </p:sp>
      <p:pic>
        <p:nvPicPr>
          <p:cNvPr id="10" name="Рисунок 9" descr="Андрей Белоусов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9157" y="836712"/>
            <a:ext cx="8784976" cy="583264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95F7000-F39D-4774-96A1-DC82DD7BB98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5" y="6296"/>
            <a:ext cx="714283" cy="68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3180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10">
            <a:extLst>
              <a:ext uri="{FF2B5EF4-FFF2-40B4-BE49-F238E27FC236}">
                <a16:creationId xmlns:a16="http://schemas.microsoft.com/office/drawing/2014/main" id="{39E36780-9E26-4F50-8988-7760EE6C6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7582" y="238196"/>
            <a:ext cx="456467" cy="27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47" tIns="47875" rIns="95747" bIns="47875" anchor="ctr"/>
          <a:lstStyle/>
          <a:p>
            <a:pPr algn="ctr" defTabSz="1276032">
              <a:defRPr/>
            </a:pPr>
            <a:fld id="{50A558FC-22F6-40C5-9E8E-68B3F6A3727C}" type="slidenum">
              <a:rPr lang="ru-RU" altLang="ru-RU" sz="2100" b="1" kern="0">
                <a:solidFill>
                  <a:schemeClr val="bg1"/>
                </a:solidFill>
                <a:cs typeface="Times New Roman" panose="02020603050405020304" pitchFamily="18" charset="0"/>
              </a:rPr>
              <a:pPr algn="ctr" defTabSz="1276032">
                <a:defRPr/>
              </a:pPr>
              <a:t>4</a:t>
            </a:fld>
            <a:endParaRPr lang="ru-RU" altLang="ru-RU" sz="2100" b="1" kern="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807700" y="6896100"/>
            <a:ext cx="13843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289438" y="21376"/>
            <a:ext cx="10010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173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5808517" algn="l"/>
                <a:tab pos="6370479" algn="l"/>
              </a:tabLst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ЗАДАЧИ ВОЙСК </a:t>
            </a:r>
          </a:p>
          <a:p>
            <a:pPr algn="ctr" defTabSz="90173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5808517" algn="l"/>
                <a:tab pos="6370479" algn="l"/>
              </a:tabLst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БЕСПИЛОТНЫХ СИСТЕМ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4" y="753433"/>
            <a:ext cx="5063941" cy="2875592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294"/>
          <a:stretch/>
        </p:blipFill>
        <p:spPr>
          <a:xfrm>
            <a:off x="6294520" y="735653"/>
            <a:ext cx="5333150" cy="288057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0" y="3629025"/>
            <a:ext cx="5063941" cy="3124200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432" y="3638551"/>
            <a:ext cx="5323062" cy="3041037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30767404-78EC-42AF-9378-3403E3A8499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5" y="6296"/>
            <a:ext cx="714283" cy="68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52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10">
            <a:extLst>
              <a:ext uri="{FF2B5EF4-FFF2-40B4-BE49-F238E27FC236}">
                <a16:creationId xmlns:a16="http://schemas.microsoft.com/office/drawing/2014/main" id="{39E36780-9E26-4F50-8988-7760EE6C6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7582" y="238196"/>
            <a:ext cx="456467" cy="27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47" tIns="47875" rIns="95747" bIns="47875" anchor="ctr"/>
          <a:lstStyle/>
          <a:p>
            <a:pPr algn="ctr" defTabSz="1276032">
              <a:defRPr/>
            </a:pPr>
            <a:fld id="{50A558FC-22F6-40C5-9E8E-68B3F6A3727C}" type="slidenum">
              <a:rPr lang="ru-RU" altLang="ru-RU" sz="2100" b="1" kern="0">
                <a:solidFill>
                  <a:schemeClr val="bg1"/>
                </a:solidFill>
                <a:cs typeface="Times New Roman" panose="02020603050405020304" pitchFamily="18" charset="0"/>
              </a:rPr>
              <a:pPr algn="ctr" defTabSz="1276032">
                <a:defRPr/>
              </a:pPr>
              <a:t>5</a:t>
            </a:fld>
            <a:endParaRPr lang="ru-RU" altLang="ru-RU" sz="2100" b="1" kern="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807700" y="6896100"/>
            <a:ext cx="13843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289438" y="21376"/>
            <a:ext cx="10010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173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5808517" algn="l"/>
                <a:tab pos="6370479" algn="l"/>
              </a:tabLst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КАКОЕ ВООРУЖЕНИЕ БУДУТ ИСПОЛЬЗОВАТЬ </a:t>
            </a:r>
          </a:p>
          <a:p>
            <a:pPr algn="ctr" defTabSz="90173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5808517" algn="l"/>
                <a:tab pos="6370479" algn="l"/>
              </a:tabLst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ВОЙСКА БЕСПИЛОТНЫХ СИСТЕМ РОССИИ?</a:t>
            </a: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5" y="793775"/>
            <a:ext cx="5345244" cy="300669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695" y="3800474"/>
            <a:ext cx="5336558" cy="300181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5897"/>
          <a:stretch/>
        </p:blipFill>
        <p:spPr>
          <a:xfrm>
            <a:off x="6138360" y="793775"/>
            <a:ext cx="5361490" cy="3006699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491" b="14910"/>
          <a:stretch/>
        </p:blipFill>
        <p:spPr>
          <a:xfrm>
            <a:off x="6138360" y="3800475"/>
            <a:ext cx="5361490" cy="3001814"/>
          </a:xfrm>
          <a:prstGeom prst="rect">
            <a:avLst/>
          </a:prstGeom>
          <a:effectLst>
            <a:softEdge rad="31750"/>
          </a:effectLst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F2D0419D-CAE0-44FF-AA48-96090E946DA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5" y="6296"/>
            <a:ext cx="714283" cy="68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92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10">
            <a:extLst>
              <a:ext uri="{FF2B5EF4-FFF2-40B4-BE49-F238E27FC236}">
                <a16:creationId xmlns:a16="http://schemas.microsoft.com/office/drawing/2014/main" id="{39E36780-9E26-4F50-8988-7760EE6C6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7582" y="238196"/>
            <a:ext cx="456467" cy="27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47" tIns="47875" rIns="95747" bIns="47875" anchor="ctr"/>
          <a:lstStyle/>
          <a:p>
            <a:pPr algn="ctr" defTabSz="1276032">
              <a:defRPr/>
            </a:pPr>
            <a:fld id="{50A558FC-22F6-40C5-9E8E-68B3F6A3727C}" type="slidenum">
              <a:rPr lang="ru-RU" altLang="ru-RU" sz="2100" b="1" kern="0">
                <a:solidFill>
                  <a:schemeClr val="bg1"/>
                </a:solidFill>
                <a:cs typeface="Times New Roman" panose="02020603050405020304" pitchFamily="18" charset="0"/>
              </a:rPr>
              <a:pPr algn="ctr" defTabSz="1276032">
                <a:defRPr/>
              </a:pPr>
              <a:t>6</a:t>
            </a:fld>
            <a:endParaRPr lang="ru-RU" altLang="ru-RU" sz="2100" b="1" kern="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1289438" y="21376"/>
            <a:ext cx="10010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173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5808517" algn="l"/>
                <a:tab pos="6370479" algn="l"/>
              </a:tabLst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ЕДИНОВРЕМЕННЫЕ ФЕДЕРАЛЬНЫЕ  И РЕГИОНАЛЬНЫЕ  ВЫПЛАТЫ </a:t>
            </a:r>
          </a:p>
          <a:p>
            <a:pPr algn="ctr" defTabSz="90173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5808517" algn="l"/>
                <a:tab pos="6370479" algn="l"/>
              </a:tabLst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И СОЦИАЛЬНЫЕ ГАРАНТИИ</a:t>
            </a:r>
          </a:p>
        </p:txBody>
      </p:sp>
      <p:cxnSp>
        <p:nvCxnSpPr>
          <p:cNvPr id="13" name="Соединительная линия уступом 12"/>
          <p:cNvCxnSpPr>
            <a:stCxn id="20" idx="1"/>
            <a:endCxn id="14" idx="0"/>
          </p:cNvCxnSpPr>
          <p:nvPr/>
        </p:nvCxnSpPr>
        <p:spPr>
          <a:xfrm rot="10800000" flipV="1">
            <a:off x="3264976" y="919388"/>
            <a:ext cx="1253597" cy="440270"/>
          </a:xfrm>
          <a:prstGeom prst="bentConnector2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4" name="Скругленный прямоугольник 13"/>
          <p:cNvSpPr/>
          <p:nvPr/>
        </p:nvSpPr>
        <p:spPr>
          <a:xfrm>
            <a:off x="1840988" y="1359658"/>
            <a:ext cx="2847974" cy="466303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8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ОФИЦЕРАМ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1896229" y="1928030"/>
            <a:ext cx="2677583" cy="395601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</a:gradFill>
          <a:ln w="1270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900"/>
              </a:lnSpc>
            </a:pPr>
            <a:r>
              <a:rPr lang="ru-RU" sz="1800" b="1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400 </a:t>
            </a:r>
            <a:r>
              <a:rPr lang="ru-RU" sz="1800" b="1" kern="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т.р</a:t>
            </a:r>
            <a:r>
              <a:rPr lang="ru-RU" sz="1800" b="1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 от МО РФ</a:t>
            </a:r>
            <a:endParaRPr lang="ru-RU" sz="1800" b="1" dirty="0"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50000">
                    <a:srgbClr val="70AD47">
                      <a:lumMod val="75000"/>
                    </a:srgbClr>
                  </a:gs>
                  <a:gs pos="100000">
                    <a:schemeClr val="accent6">
                      <a:lumMod val="50000"/>
                    </a:schemeClr>
                  </a:gs>
                </a:gsLst>
                <a:lin ang="16200000" scaled="1"/>
                <a:tileRect/>
              </a:gra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cxnSp>
        <p:nvCxnSpPr>
          <p:cNvPr id="17" name="Соединительная линия уступом 16"/>
          <p:cNvCxnSpPr>
            <a:stCxn id="20" idx="3"/>
            <a:endCxn id="19" idx="0"/>
          </p:cNvCxnSpPr>
          <p:nvPr/>
        </p:nvCxnSpPr>
        <p:spPr>
          <a:xfrm>
            <a:off x="8048479" y="919388"/>
            <a:ext cx="1356564" cy="435896"/>
          </a:xfrm>
          <a:prstGeom prst="bentConnector2">
            <a:avLst/>
          </a:prstGeom>
          <a:ln w="76200"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8" name="Скругленный прямоугольник 17"/>
          <p:cNvSpPr/>
          <p:nvPr/>
        </p:nvSpPr>
        <p:spPr>
          <a:xfrm>
            <a:off x="1896228" y="2429452"/>
            <a:ext cx="2677584" cy="880185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</a:gradFill>
          <a:ln w="1270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700"/>
              </a:lnSpc>
            </a:pPr>
            <a:r>
              <a:rPr lang="ru-RU" sz="1800" b="1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 млн руб. от ПРАВИТЕЛЬСТВА </a:t>
            </a:r>
            <a:br>
              <a:rPr lang="ru-RU" sz="1800" b="1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800" b="1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Ленинградской области</a:t>
            </a:r>
            <a:endParaRPr lang="ru-RU" sz="1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Скругленный прямоугольник 18"/>
          <p:cNvSpPr/>
          <p:nvPr/>
        </p:nvSpPr>
        <p:spPr>
          <a:xfrm>
            <a:off x="7981055" y="1355284"/>
            <a:ext cx="2847975" cy="471145"/>
          </a:xfrm>
          <a:prstGeom prst="roundRect">
            <a:avLst/>
          </a:prstGeom>
          <a:gradFill>
            <a:gsLst>
              <a:gs pos="0">
                <a:schemeClr val="accent2">
                  <a:lumMod val="40000"/>
                  <a:lumOff val="60000"/>
                </a:schemeClr>
              </a:gs>
              <a:gs pos="50000">
                <a:schemeClr val="accent2">
                  <a:lumMod val="20000"/>
                  <a:lumOff val="80000"/>
                </a:schemeClr>
              </a:gs>
              <a:gs pos="100000">
                <a:schemeClr val="accent2">
                  <a:lumMod val="40000"/>
                  <a:lumOff val="60000"/>
                </a:schemeClr>
              </a:gs>
            </a:gsLst>
          </a:gradFill>
          <a:ln>
            <a:solidFill>
              <a:schemeClr val="accent5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6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ПРАПОРЩИКАМ, СОЛДАТАМ, СЕРЖАНТАМ</a:t>
            </a:r>
          </a:p>
        </p:txBody>
      </p:sp>
      <p:sp>
        <p:nvSpPr>
          <p:cNvPr id="20" name="Скругленный прямоугольник 19"/>
          <p:cNvSpPr/>
          <p:nvPr/>
        </p:nvSpPr>
        <p:spPr>
          <a:xfrm>
            <a:off x="4518572" y="742003"/>
            <a:ext cx="3529907" cy="354770"/>
          </a:xfrm>
          <a:prstGeom prst="round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50000">
                <a:schemeClr val="accent6">
                  <a:lumMod val="20000"/>
                  <a:lumOff val="80000"/>
                </a:schemeClr>
              </a:gs>
              <a:gs pos="100000">
                <a:schemeClr val="accent6">
                  <a:lumMod val="60000"/>
                  <a:lumOff val="40000"/>
                </a:schemeClr>
              </a:gs>
            </a:gsLst>
          </a:gra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714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ДЕНЕЖНЫЕ ВЫПЛАТЫ</a:t>
            </a:r>
          </a:p>
        </p:txBody>
      </p:sp>
      <p:grpSp>
        <p:nvGrpSpPr>
          <p:cNvPr id="23" name="Группа 22"/>
          <p:cNvGrpSpPr/>
          <p:nvPr/>
        </p:nvGrpSpPr>
        <p:grpSpPr>
          <a:xfrm>
            <a:off x="1545181" y="5988263"/>
            <a:ext cx="9782181" cy="835109"/>
            <a:chOff x="-701682" y="7266726"/>
            <a:chExt cx="9782181" cy="835109"/>
          </a:xfrm>
        </p:grpSpPr>
        <p:sp>
          <p:nvSpPr>
            <p:cNvPr id="24" name="Rectangle 20"/>
            <p:cNvSpPr/>
            <p:nvPr/>
          </p:nvSpPr>
          <p:spPr>
            <a:xfrm>
              <a:off x="-701682" y="7266726"/>
              <a:ext cx="9782181" cy="835109"/>
            </a:xfrm>
            <a:prstGeom prst="rect">
              <a:avLst/>
            </a:prstGeom>
            <a:solidFill>
              <a:srgbClr val="2A4F5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91406" tIns="45703" rIns="91406" bIns="45703" rtlCol="0" anchor="ctr"/>
            <a:lstStyle/>
            <a:p>
              <a:pPr algn="ctr" defTabSz="914115"/>
              <a:endParaRPr lang="en-US" sz="1800" dirty="0">
                <a:solidFill>
                  <a:prstClr val="white"/>
                </a:solidFill>
              </a:endParaRPr>
            </a:p>
          </p:txBody>
        </p:sp>
        <p:sp>
          <p:nvSpPr>
            <p:cNvPr id="25" name="Прямоугольник 24"/>
            <p:cNvSpPr/>
            <p:nvPr/>
          </p:nvSpPr>
          <p:spPr>
            <a:xfrm>
              <a:off x="-701681" y="7419987"/>
              <a:ext cx="9782180" cy="528585"/>
            </a:xfrm>
            <a:prstGeom prst="rect">
              <a:avLst/>
            </a:prstGeom>
          </p:spPr>
          <p:txBody>
            <a:bodyPr wrap="square" lIns="36000" tIns="36000" rIns="36000" bIns="36000" anchor="ctr">
              <a:noAutofit/>
            </a:bodyPr>
            <a:lstStyle/>
            <a:p>
              <a:pPr algn="ctr" defTabSz="913508"/>
              <a:r>
                <a:rPr lang="ru-RU" sz="4500" b="1" spc="-5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ИТОГО от 6 млн 520 тыс. руб./ год</a:t>
              </a:r>
              <a:endParaRPr lang="ru-RU" sz="4500" spc="-50" dirty="0">
                <a:solidFill>
                  <a:prstClr val="white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" name="Скругленный прямоугольник 25"/>
          <p:cNvSpPr/>
          <p:nvPr/>
        </p:nvSpPr>
        <p:spPr>
          <a:xfrm>
            <a:off x="8066251" y="1927561"/>
            <a:ext cx="2677583" cy="395601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</a:gradFill>
          <a:ln w="1270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900"/>
              </a:lnSpc>
            </a:pPr>
            <a:r>
              <a:rPr lang="ru-RU" sz="1800" b="1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400 </a:t>
            </a:r>
            <a:r>
              <a:rPr lang="ru-RU" sz="1800" b="1" kern="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т.р</a:t>
            </a:r>
            <a:r>
              <a:rPr lang="ru-RU" sz="1800" b="1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 от МО РФ</a:t>
            </a:r>
            <a:endParaRPr lang="ru-RU" sz="1800" b="1" dirty="0">
              <a:gradFill flip="none" rotWithShape="1">
                <a:gsLst>
                  <a:gs pos="0">
                    <a:schemeClr val="accent6">
                      <a:lumMod val="50000"/>
                    </a:schemeClr>
                  </a:gs>
                  <a:gs pos="50000">
                    <a:srgbClr val="70AD47">
                      <a:lumMod val="75000"/>
                    </a:srgbClr>
                  </a:gs>
                  <a:gs pos="100000">
                    <a:schemeClr val="accent6">
                      <a:lumMod val="50000"/>
                    </a:schemeClr>
                  </a:gs>
                </a:gsLst>
                <a:lin ang="16200000" scaled="1"/>
                <a:tileRect/>
              </a:gradFill>
              <a:latin typeface="Arial Narrow" panose="020B0606020202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8095355" y="2419288"/>
            <a:ext cx="2677584" cy="880185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</a:gradFill>
          <a:ln w="1270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700"/>
              </a:lnSpc>
            </a:pPr>
            <a:r>
              <a:rPr lang="ru-RU" sz="1800" b="1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4 млн руб. от ПРАВИТЕЛЬСТВА </a:t>
            </a:r>
            <a:br>
              <a:rPr lang="ru-RU" sz="1800" b="1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800" b="1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Ленинградской области</a:t>
            </a:r>
            <a:endParaRPr lang="ru-RU" sz="18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1896228" y="3415458"/>
            <a:ext cx="2677584" cy="719792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</a:gradFill>
          <a:ln w="1270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700"/>
              </a:lnSpc>
            </a:pPr>
            <a:r>
              <a:rPr lang="ru-RU" sz="1800" b="1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денежное довольствие </a:t>
            </a:r>
            <a:br>
              <a:rPr lang="ru-RU" sz="1800" b="1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800" b="1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от </a:t>
            </a:r>
            <a:r>
              <a:rPr lang="ru-RU" sz="1800" b="1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270 </a:t>
            </a:r>
            <a:r>
              <a:rPr lang="ru-RU" sz="1800" b="1" kern="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т.р</a:t>
            </a:r>
            <a:r>
              <a:rPr lang="ru-RU" sz="1800" b="1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./мес.</a:t>
            </a:r>
            <a:endParaRPr lang="ru-RU" sz="16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9" name="Скругленный прямоугольник 28"/>
          <p:cNvSpPr/>
          <p:nvPr/>
        </p:nvSpPr>
        <p:spPr>
          <a:xfrm>
            <a:off x="8115318" y="3395599"/>
            <a:ext cx="2677584" cy="749346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</a:gradFill>
          <a:ln w="1270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700"/>
              </a:lnSpc>
            </a:pPr>
            <a:r>
              <a:rPr lang="ru-RU" sz="1800" b="1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денежное довольствие </a:t>
            </a:r>
            <a:br>
              <a:rPr lang="ru-RU" sz="1800" b="1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</a:br>
            <a:r>
              <a:rPr lang="ru-RU" sz="1800" b="1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от 210 </a:t>
            </a:r>
            <a:r>
              <a:rPr lang="ru-RU" sz="1800" b="1" kern="0" dirty="0" err="1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т.р</a:t>
            </a:r>
            <a:r>
              <a:rPr lang="ru-RU" sz="1800" b="1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./мес.</a:t>
            </a:r>
            <a:endParaRPr lang="ru-RU" sz="16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1926184" y="4241071"/>
            <a:ext cx="2677584" cy="525084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</a:gradFill>
          <a:ln w="1270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700"/>
              </a:lnSpc>
            </a:pPr>
            <a:r>
              <a:rPr lang="ru-RU" sz="1800" b="1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ИТОГО </a:t>
            </a:r>
          </a:p>
          <a:p>
            <a:pPr algn="ctr">
              <a:lnSpc>
                <a:spcPts val="1700"/>
              </a:lnSpc>
            </a:pPr>
            <a:r>
              <a:rPr lang="ru-RU" sz="1800" b="1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от 7 </a:t>
            </a:r>
            <a:r>
              <a:rPr lang="ru-RU" sz="1800" b="1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240</a:t>
            </a:r>
            <a:r>
              <a:rPr lang="ru-RU" sz="1800" b="1" kern="0" dirty="0" smtClean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 </a:t>
            </a:r>
            <a:r>
              <a:rPr lang="ru-RU" sz="1800" b="1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000 руб./год</a:t>
            </a:r>
            <a:endParaRPr lang="ru-RU" sz="16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Скругленный прямоугольник 30"/>
          <p:cNvSpPr/>
          <p:nvPr/>
        </p:nvSpPr>
        <p:spPr>
          <a:xfrm>
            <a:off x="8151446" y="4241072"/>
            <a:ext cx="2677584" cy="525084"/>
          </a:xfrm>
          <a:prstGeom prst="roundRect">
            <a:avLst/>
          </a:prstGeom>
          <a:gradFill>
            <a:gsLst>
              <a:gs pos="0">
                <a:schemeClr val="bg1"/>
              </a:gs>
              <a:gs pos="50000">
                <a:schemeClr val="bg1"/>
              </a:gs>
              <a:gs pos="100000">
                <a:schemeClr val="bg1"/>
              </a:gs>
            </a:gsLst>
          </a:gradFill>
          <a:ln w="12700">
            <a:solidFill>
              <a:schemeClr val="accent2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0" tIns="0" rIns="0" bIns="0" rtlCol="0" anchor="ctr"/>
          <a:lstStyle/>
          <a:p>
            <a:pPr algn="ctr">
              <a:lnSpc>
                <a:spcPts val="1700"/>
              </a:lnSpc>
            </a:pPr>
            <a:r>
              <a:rPr lang="ru-RU" sz="1800" b="1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ИТОГО </a:t>
            </a:r>
          </a:p>
          <a:p>
            <a:pPr algn="ctr">
              <a:lnSpc>
                <a:spcPts val="1700"/>
              </a:lnSpc>
            </a:pPr>
            <a:r>
              <a:rPr lang="ru-RU" sz="1800" b="1" kern="0" dirty="0">
                <a:solidFill>
                  <a:schemeClr val="accent6">
                    <a:lumMod val="75000"/>
                  </a:schemeClr>
                </a:solidFill>
                <a:latin typeface="Arial Narrow" panose="020B0606020202030204" pitchFamily="34" charset="0"/>
              </a:rPr>
              <a:t>от 6 520 000 руб./год</a:t>
            </a:r>
            <a:endParaRPr lang="ru-RU" sz="1600" kern="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2" name="Picture 2" descr="\\SERVSHARE\share\4 управление\HOME\ТИМОФЕЕВ Е.О\ДЛя разработки слайдов на РГ ноябрь 2017 года\Слайды\фото\Контрактник_3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6073" y="1367480"/>
            <a:ext cx="1436893" cy="31996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Скругленный прямоугольник 32"/>
          <p:cNvSpPr/>
          <p:nvPr/>
        </p:nvSpPr>
        <p:spPr>
          <a:xfrm>
            <a:off x="3346791" y="5103502"/>
            <a:ext cx="5895458" cy="616897"/>
          </a:xfrm>
          <a:prstGeom prst="roundRect">
            <a:avLst/>
          </a:prstGeom>
          <a:solidFill>
            <a:srgbClr val="F75135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b="1" kern="0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СПИСАНИЕ ДОЛГОВ ДО 10 000 000 РУБЛЕЙ</a:t>
            </a:r>
          </a:p>
        </p:txBody>
      </p:sp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33C73E1C-CA9C-4DC8-92AB-F1CC56A4EA0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5" y="6296"/>
            <a:ext cx="714283" cy="68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911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10">
            <a:extLst>
              <a:ext uri="{FF2B5EF4-FFF2-40B4-BE49-F238E27FC236}">
                <a16:creationId xmlns:a16="http://schemas.microsoft.com/office/drawing/2014/main" id="{39E36780-9E26-4F50-8988-7760EE6C6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7582" y="238196"/>
            <a:ext cx="456467" cy="27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47" tIns="47875" rIns="95747" bIns="47875" anchor="ctr"/>
          <a:lstStyle/>
          <a:p>
            <a:pPr algn="ctr" defTabSz="1276032">
              <a:defRPr/>
            </a:pPr>
            <a:fld id="{50A558FC-22F6-40C5-9E8E-68B3F6A3727C}" type="slidenum">
              <a:rPr lang="ru-RU" altLang="ru-RU" sz="2100" b="1" kern="0">
                <a:solidFill>
                  <a:schemeClr val="bg1"/>
                </a:solidFill>
                <a:cs typeface="Times New Roman" panose="02020603050405020304" pitchFamily="18" charset="0"/>
              </a:rPr>
              <a:pPr algn="ctr" defTabSz="1276032">
                <a:defRPr/>
              </a:pPr>
              <a:t>7</a:t>
            </a:fld>
            <a:endParaRPr lang="ru-RU" altLang="ru-RU" sz="2100" b="1" kern="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807700" y="6896100"/>
            <a:ext cx="13843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289438" y="21376"/>
            <a:ext cx="100101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173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5808517" algn="l"/>
                <a:tab pos="6370479" algn="l"/>
              </a:tabLst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ТРЕБОВАНИЯ К КАНДИДАТАМ ПОСТУПАЮЩИМ НА ВОЕННУЮ СЛУЖБУ ПО КОНТРАКТУ В ПОДРАЗДЕЛЕНИЯ БЕСПИЛОТНЫХ СИСТЕМ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anose="020B0604020202020204" pitchFamily="34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6562"/>
            <a:ext cx="12192000" cy="6141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7F5FEF1A-2031-4BC6-AE4D-E269987212C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5" y="6296"/>
            <a:ext cx="714283" cy="68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867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10">
            <a:extLst>
              <a:ext uri="{FF2B5EF4-FFF2-40B4-BE49-F238E27FC236}">
                <a16:creationId xmlns:a16="http://schemas.microsoft.com/office/drawing/2014/main" id="{39E36780-9E26-4F50-8988-7760EE6C6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7582" y="238196"/>
            <a:ext cx="456467" cy="27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47" tIns="47875" rIns="95747" bIns="47875" anchor="ctr"/>
          <a:lstStyle/>
          <a:p>
            <a:pPr algn="ctr" defTabSz="1276032">
              <a:defRPr/>
            </a:pPr>
            <a:fld id="{50A558FC-22F6-40C5-9E8E-68B3F6A3727C}" type="slidenum">
              <a:rPr lang="ru-RU" altLang="ru-RU" sz="2100" b="1" kern="0">
                <a:solidFill>
                  <a:schemeClr val="bg1"/>
                </a:solidFill>
                <a:cs typeface="Times New Roman" panose="02020603050405020304" pitchFamily="18" charset="0"/>
              </a:rPr>
              <a:pPr algn="ctr" defTabSz="1276032">
                <a:defRPr/>
              </a:pPr>
              <a:t>8</a:t>
            </a:fld>
            <a:endParaRPr lang="ru-RU" altLang="ru-RU" sz="2100" b="1" kern="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807700" y="6896100"/>
            <a:ext cx="13843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289438" y="148376"/>
            <a:ext cx="10010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173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5808517" algn="l"/>
                <a:tab pos="6370479" algn="l"/>
              </a:tabLst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ФИКСИРОВАННЫЙ КОНТРАКТ О ПРОХОЖДЕНИИ ВОЕННОЙ СЛУЖБЫ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anose="020B0604020202020204" pitchFamily="34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16603"/>
            <a:ext cx="12192000" cy="61413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107FDFE6-C5E2-47BD-9733-FFEE0C0EE7C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5" y="6296"/>
            <a:ext cx="714283" cy="68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0232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Rectangle 10">
            <a:extLst>
              <a:ext uri="{FF2B5EF4-FFF2-40B4-BE49-F238E27FC236}">
                <a16:creationId xmlns:a16="http://schemas.microsoft.com/office/drawing/2014/main" id="{39E36780-9E26-4F50-8988-7760EE6C6A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617582" y="238196"/>
            <a:ext cx="456467" cy="274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95747" tIns="47875" rIns="95747" bIns="47875" anchor="ctr"/>
          <a:lstStyle/>
          <a:p>
            <a:pPr algn="ctr" defTabSz="1276032">
              <a:defRPr/>
            </a:pPr>
            <a:fld id="{50A558FC-22F6-40C5-9E8E-68B3F6A3727C}" type="slidenum">
              <a:rPr lang="ru-RU" altLang="ru-RU" sz="2100" b="1" kern="0">
                <a:solidFill>
                  <a:schemeClr val="bg1"/>
                </a:solidFill>
                <a:cs typeface="Times New Roman" panose="02020603050405020304" pitchFamily="18" charset="0"/>
              </a:rPr>
              <a:pPr algn="ctr" defTabSz="1276032">
                <a:defRPr/>
              </a:pPr>
              <a:t>9</a:t>
            </a:fld>
            <a:endParaRPr lang="ru-RU" altLang="ru-RU" sz="2100" b="1" kern="0" dirty="0">
              <a:solidFill>
                <a:schemeClr val="bg1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10807700" y="6896100"/>
            <a:ext cx="138430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Прямоугольник 7"/>
          <p:cNvSpPr/>
          <p:nvPr/>
        </p:nvSpPr>
        <p:spPr>
          <a:xfrm>
            <a:off x="1289438" y="148376"/>
            <a:ext cx="1001016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901737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tabLst>
                <a:tab pos="5808517" algn="l"/>
                <a:tab pos="6370479" algn="l"/>
              </a:tabLst>
              <a:defRPr/>
            </a:pPr>
            <a:r>
              <a:rPr lang="ru-RU" sz="1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ФИКСИРОВАННЫЙ КОНТРАКТ О ПРОХОЖДЕНИИ ВОЕННОЙ СЛУЖБЫ</a:t>
            </a:r>
            <a:endParaRPr lang="ru-RU" sz="20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itchFamily="34" charset="0"/>
              <a:cs typeface="Arial" panose="020B0604020202020204" pitchFamily="34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488" y="777875"/>
            <a:ext cx="4246859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62747" y="777875"/>
            <a:ext cx="4260363" cy="602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711293" y="914400"/>
            <a:ext cx="3362756" cy="12618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u="sng" dirty="0">
                <a:latin typeface="Arial" pitchFamily="34" charset="0"/>
                <a:cs typeface="Arial" pitchFamily="34" charset="0"/>
              </a:rPr>
              <a:t>Контрактом гарантировано</a:t>
            </a:r>
          </a:p>
          <a:p>
            <a:pPr algn="ctr"/>
            <a:r>
              <a:rPr lang="ru-RU" dirty="0">
                <a:latin typeface="Arial" pitchFamily="34" charset="0"/>
                <a:cs typeface="Arial" pitchFamily="34" charset="0"/>
              </a:rPr>
              <a:t>увольнение с военной службы по истечению срока контракта.</a:t>
            </a: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6C61D106-759B-43DD-AEEC-400D09F82A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115" y="6296"/>
            <a:ext cx="714283" cy="689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050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11497</TotalTime>
  <Words>383</Words>
  <Application>Microsoft Office PowerPoint</Application>
  <PresentationFormat>Широкоэкранный</PresentationFormat>
  <Paragraphs>91</Paragraphs>
  <Slides>16</Slides>
  <Notes>15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5" baseType="lpstr">
      <vt:lpstr>Arial</vt:lpstr>
      <vt:lpstr>Arial Narrow</vt:lpstr>
      <vt:lpstr>Calibri</vt:lpstr>
      <vt:lpstr>Calibri Light</vt:lpstr>
      <vt:lpstr>Gramatika Bold</vt:lpstr>
      <vt:lpstr>Gramatika Light</vt:lpstr>
      <vt:lpstr>Helvetica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GVPU-N-6</dc:creator>
  <cp:lastModifiedBy>Вычкин Илья Вадимович</cp:lastModifiedBy>
  <cp:revision>826</cp:revision>
  <cp:lastPrinted>2025-12-03T09:31:30Z</cp:lastPrinted>
  <dcterms:created xsi:type="dcterms:W3CDTF">2024-03-27T18:44:57Z</dcterms:created>
  <dcterms:modified xsi:type="dcterms:W3CDTF">2026-02-25T20:54:44Z</dcterms:modified>
</cp:coreProperties>
</file>